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ink/ink9.xml" ContentType="application/inkml+xml"/>
  <Override PartName="/ppt/notesSlides/notesSlide2.xml" ContentType="application/vnd.openxmlformats-officedocument.presentationml.notesSlide+xml"/>
  <Override PartName="/ppt/ink/ink10.xml" ContentType="application/inkml+xml"/>
  <Override PartName="/ppt/notesSlides/notesSlide3.xml" ContentType="application/vnd.openxmlformats-officedocument.presentationml.notesSlide+xml"/>
  <Override PartName="/ppt/ink/ink11.xml" ContentType="application/inkml+xml"/>
  <Override PartName="/ppt/notesSlides/notesSlide4.xml" ContentType="application/vnd.openxmlformats-officedocument.presentationml.notesSlide+xml"/>
  <Override PartName="/ppt/ink/ink12.xml" ContentType="application/inkml+xml"/>
  <Override PartName="/ppt/notesSlides/notesSlide5.xml" ContentType="application/vnd.openxmlformats-officedocument.presentationml.notesSlide+xml"/>
  <Override PartName="/ppt/ink/ink13.xml" ContentType="application/inkml+xml"/>
  <Override PartName="/ppt/notesSlides/notesSlide6.xml" ContentType="application/vnd.openxmlformats-officedocument.presentationml.notesSlide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notesSlides/notesSlide8.xml" ContentType="application/vnd.openxmlformats-officedocument.presentationml.notesSlide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notesSlides/notesSlide10.xml" ContentType="application/vnd.openxmlformats-officedocument.presentationml.notesSlide+xml"/>
  <Override PartName="/ppt/ink/ink18.xml" ContentType="application/inkml+xml"/>
  <Override PartName="/ppt/notesSlides/notesSlide11.xml" ContentType="application/vnd.openxmlformats-officedocument.presentationml.notesSlide+xml"/>
  <Override PartName="/ppt/ink/ink19.xml" ContentType="application/inkml+xml"/>
  <Override PartName="/ppt/notesSlides/notesSlide12.xml" ContentType="application/vnd.openxmlformats-officedocument.presentationml.notesSlide+xml"/>
  <Override PartName="/ppt/ink/ink20.xml" ContentType="application/inkml+xml"/>
  <Override PartName="/ppt/notesSlides/notesSlide13.xml" ContentType="application/vnd.openxmlformats-officedocument.presentationml.notesSlide+xml"/>
  <Override PartName="/ppt/ink/ink21.xml" ContentType="application/inkml+xml"/>
  <Override PartName="/ppt/notesSlides/notesSlide14.xml" ContentType="application/vnd.openxmlformats-officedocument.presentationml.notesSlide+xml"/>
  <Override PartName="/ppt/ink/ink22.xml" ContentType="application/inkml+xml"/>
  <Override PartName="/ppt/notesSlides/notesSlide15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6.xml" ContentType="application/vnd.openxmlformats-officedocument.presentationml.notesSlide+xml"/>
  <Override PartName="/ppt/ink/ink25.xml" ContentType="application/inkml+xml"/>
  <Override PartName="/ppt/notesSlides/notesSlide17.xml" ContentType="application/vnd.openxmlformats-officedocument.presentationml.notesSlide+xml"/>
  <Override PartName="/ppt/ink/ink26.xml" ContentType="application/inkml+xml"/>
  <Override PartName="/ppt/notesSlides/notesSlide18.xml" ContentType="application/vnd.openxmlformats-officedocument.presentationml.notesSlide+xml"/>
  <Override PartName="/ppt/ink/ink27.xml" ContentType="application/inkml+xml"/>
  <Override PartName="/ppt/notesSlides/notesSlide19.xml" ContentType="application/vnd.openxmlformats-officedocument.presentationml.notesSlide+xml"/>
  <Override PartName="/ppt/ink/ink28.xml" ContentType="application/inkml+xml"/>
  <Override PartName="/ppt/notesSlides/notesSlide20.xml" ContentType="application/vnd.openxmlformats-officedocument.presentationml.notesSlide+xml"/>
  <Override PartName="/ppt/ink/ink29.xml" ContentType="application/inkml+xml"/>
  <Override PartName="/ppt/notesSlides/notesSlide21.xml" ContentType="application/vnd.openxmlformats-officedocument.presentationml.notesSlide+xml"/>
  <Override PartName="/ppt/ink/ink30.xml" ContentType="application/inkml+xml"/>
  <Override PartName="/ppt/notesSlides/notesSlide22.xml" ContentType="application/vnd.openxmlformats-officedocument.presentationml.notesSlide+xml"/>
  <Override PartName="/ppt/ink/ink31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32.xml" ContentType="application/inkml+xml"/>
  <Override PartName="/ppt/notesSlides/notesSlide25.xml" ContentType="application/vnd.openxmlformats-officedocument.presentationml.notesSlide+xml"/>
  <Override PartName="/ppt/ink/ink33.xml" ContentType="application/inkml+xml"/>
  <Override PartName="/ppt/notesSlides/notesSlide26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34" r:id="rId3"/>
    <p:sldId id="333" r:id="rId4"/>
    <p:sldId id="258" r:id="rId5"/>
    <p:sldId id="259" r:id="rId6"/>
    <p:sldId id="332" r:id="rId7"/>
    <p:sldId id="302" r:id="rId8"/>
    <p:sldId id="331" r:id="rId9"/>
    <p:sldId id="260" r:id="rId10"/>
    <p:sldId id="330" r:id="rId11"/>
    <p:sldId id="261" r:id="rId12"/>
    <p:sldId id="262" r:id="rId13"/>
    <p:sldId id="265" r:id="rId14"/>
    <p:sldId id="329" r:id="rId15"/>
    <p:sldId id="263" r:id="rId16"/>
    <p:sldId id="264" r:id="rId17"/>
    <p:sldId id="266" r:id="rId18"/>
    <p:sldId id="267" r:id="rId19"/>
    <p:sldId id="328" r:id="rId20"/>
    <p:sldId id="269" r:id="rId21"/>
    <p:sldId id="283" r:id="rId22"/>
    <p:sldId id="274" r:id="rId23"/>
    <p:sldId id="270" r:id="rId24"/>
    <p:sldId id="272" r:id="rId25"/>
    <p:sldId id="273" r:id="rId26"/>
    <p:sldId id="275" r:id="rId27"/>
    <p:sldId id="280" r:id="rId28"/>
    <p:sldId id="276" r:id="rId29"/>
    <p:sldId id="277" r:id="rId30"/>
    <p:sldId id="278" r:id="rId31"/>
    <p:sldId id="281" r:id="rId32"/>
    <p:sldId id="279" r:id="rId33"/>
    <p:sldId id="282" r:id="rId34"/>
    <p:sldId id="327" r:id="rId35"/>
    <p:sldId id="299" r:id="rId36"/>
    <p:sldId id="326" r:id="rId37"/>
    <p:sldId id="284" r:id="rId38"/>
    <p:sldId id="288" r:id="rId39"/>
    <p:sldId id="289" r:id="rId40"/>
    <p:sldId id="290" r:id="rId41"/>
    <p:sldId id="291" r:id="rId42"/>
    <p:sldId id="285" r:id="rId43"/>
    <p:sldId id="286" r:id="rId44"/>
    <p:sldId id="295" r:id="rId45"/>
    <p:sldId id="292" r:id="rId46"/>
    <p:sldId id="293" r:id="rId47"/>
    <p:sldId id="294" r:id="rId48"/>
    <p:sldId id="324" r:id="rId49"/>
    <p:sldId id="297" r:id="rId50"/>
    <p:sldId id="321" r:id="rId51"/>
    <p:sldId id="300" r:id="rId52"/>
    <p:sldId id="301" r:id="rId53"/>
    <p:sldId id="319" r:id="rId54"/>
    <p:sldId id="322" r:id="rId55"/>
    <p:sldId id="323" r:id="rId56"/>
    <p:sldId id="335" r:id="rId57"/>
    <p:sldId id="336" r:id="rId58"/>
    <p:sldId id="337" r:id="rId59"/>
    <p:sldId id="338" r:id="rId60"/>
    <p:sldId id="339" r:id="rId6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789ABA-0182-8AA4-D898-93564C9EC8DF}" v="2" dt="2022-10-28T06:34:08.2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96"/>
    <p:restoredTop sz="94725"/>
  </p:normalViewPr>
  <p:slideViewPr>
    <p:cSldViewPr snapToGrid="0">
      <p:cViewPr varScale="1">
        <p:scale>
          <a:sx n="107" d="100"/>
          <a:sy n="107" d="100"/>
        </p:scale>
        <p:origin x="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in Lai" userId="c5f1b5dd-f663-4884-9049-e74e9ce3d781" providerId="ADAL" clId="{3899C1A8-CA31-2B44-9485-66628CC00D50}"/>
    <pc:docChg chg="custSel modSld">
      <pc:chgData name="Jiin Lai" userId="c5f1b5dd-f663-4884-9049-e74e9ce3d781" providerId="ADAL" clId="{3899C1A8-CA31-2B44-9485-66628CC00D50}" dt="2022-10-27T08:33:17.304" v="0" actId="7634"/>
      <pc:docMkLst>
        <pc:docMk/>
      </pc:docMkLst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419888424" sldId="259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419888424" sldId="259"/>
            <ac:inkMk id="5" creationId="{97DAAE98-9B0F-7D56-E70F-DC61BD20223C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4183470354" sldId="260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4183470354" sldId="260"/>
            <ac:inkMk id="5" creationId="{87A316E3-E432-2830-B41A-AA0E26F4F856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2027613073" sldId="263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2027613073" sldId="263"/>
            <ac:inkMk id="4" creationId="{904234D2-69B2-CA32-4A3E-F7F65C2E48DA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277889038" sldId="264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277889038" sldId="264"/>
            <ac:inkMk id="4" creationId="{8682F5B8-7870-7321-9D0F-C78B8B0BAFA2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2090101538" sldId="265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2090101538" sldId="265"/>
            <ac:inkMk id="4" creationId="{AF2A82D2-C44B-79CB-AD5B-29381B8D4FD7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430556040" sldId="266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430556040" sldId="266"/>
            <ac:inkMk id="5" creationId="{C742B44C-DE03-61F7-C23F-10A99105F7DD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466697353" sldId="267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466697353" sldId="267"/>
            <ac:inkMk id="4" creationId="{D9BDFB09-F77D-4267-8142-74A939468571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15432939" sldId="269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15432939" sldId="269"/>
            <ac:inkMk id="4" creationId="{10BA27B8-A39B-6926-C068-55B91D4EB88E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3875792741" sldId="270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3875792741" sldId="270"/>
            <ac:inkMk id="4" creationId="{F25D75D1-3CBD-EB08-3572-1A14CDA698EB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958167104" sldId="272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958167104" sldId="272"/>
            <ac:inkMk id="5" creationId="{7C0E1AE5-D208-101F-8E47-0D4EA680573C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518835502" sldId="273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518835502" sldId="273"/>
            <ac:inkMk id="5" creationId="{DED6E35F-772A-A765-30F1-7DDCE32AED16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3855065098" sldId="274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3855065098" sldId="274"/>
            <ac:inkMk id="4" creationId="{A6663229-3C21-98D3-FCBE-A3087C959F4A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233908942" sldId="275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233908942" sldId="275"/>
            <ac:inkMk id="4" creationId="{E3E98175-FDEC-5EF3-6657-BB9EB3BFE5BD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4195138039" sldId="276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4195138039" sldId="276"/>
            <ac:inkMk id="4" creationId="{3ED25811-E4E6-16CA-51CB-5BFBC5D1FB5E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2935547569" sldId="277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2935547569" sldId="277"/>
            <ac:inkMk id="4" creationId="{67CCB43D-2BCA-2FB4-BF42-4A61DD80ACED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2819387708" sldId="278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2819387708" sldId="278"/>
            <ac:inkMk id="4" creationId="{8B9BE90D-2FCB-67A8-5F53-2383ADF17BC5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2994030492" sldId="279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2994030492" sldId="279"/>
            <ac:inkMk id="4" creationId="{AB58C49A-DD1F-7047-FE10-246128D6192C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975777134" sldId="280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975777134" sldId="280"/>
            <ac:inkMk id="4" creationId="{FFF19B0B-24E6-3392-E664-8B344FDF754B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697683749" sldId="281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697683749" sldId="281"/>
            <ac:inkMk id="4" creationId="{DAC22B41-34A8-043D-CA9A-01C3381079EF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450935968" sldId="283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450935968" sldId="283"/>
            <ac:inkMk id="4" creationId="{8B66334D-D538-9BA7-6978-F520741E7DFB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2216420220" sldId="284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2216420220" sldId="284"/>
            <ac:inkMk id="4" creationId="{5E70D22D-2242-54B3-D09D-6ABF79A09D4C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2931452111" sldId="285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2931452111" sldId="285"/>
            <ac:inkMk id="4" creationId="{EBC0E704-4CE7-012E-F1D5-33814C41AD5B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274298629" sldId="286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274298629" sldId="286"/>
            <ac:inkMk id="3" creationId="{8AD4C5FF-ECA9-227E-3718-87D33A2BC74F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228472645" sldId="288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228472645" sldId="288"/>
            <ac:inkMk id="4" creationId="{A263E43A-A620-1770-5947-4A1E0D64F0D1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943757808" sldId="289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943757808" sldId="289"/>
            <ac:inkMk id="4" creationId="{50A37B57-5A4F-94F0-E969-DF09AA32A57E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569303050" sldId="290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569303050" sldId="290"/>
            <ac:inkMk id="4" creationId="{37BACC17-D635-77F9-0DF2-34C6CB25B31F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3197418468" sldId="291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3197418468" sldId="291"/>
            <ac:inkMk id="4" creationId="{DA2FC79C-6B3D-3B2C-841E-C5EC6BE278C9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998350376" sldId="292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998350376" sldId="292"/>
            <ac:inkMk id="3" creationId="{C16A94AF-27A8-32DB-68C1-96248AED737D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2632321763" sldId="293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2632321763" sldId="293"/>
            <ac:inkMk id="3" creationId="{8AB5FB4A-CB50-73EB-3B0C-A7861CD9D045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3440780663" sldId="294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3440780663" sldId="294"/>
            <ac:inkMk id="3" creationId="{A6C4A8D9-758C-75FC-54CA-1C57633BE60F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332547841" sldId="297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332547841" sldId="297"/>
            <ac:inkMk id="4" creationId="{46B1451E-67A3-8EA3-AC18-6880873508BF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350862608" sldId="299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350862608" sldId="299"/>
            <ac:inkMk id="4" creationId="{5E26FFF3-1CAA-F543-404A-E11A736F7CE5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470248395" sldId="300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470248395" sldId="300"/>
            <ac:inkMk id="4" creationId="{8A65FE31-9680-9D6D-C950-CD8C8BB6199F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4055442840" sldId="301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4055442840" sldId="301"/>
            <ac:inkMk id="4" creationId="{60A83370-9B88-981E-FA2F-C9ED79D60302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300013816" sldId="302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300013816" sldId="302"/>
            <ac:inkMk id="4" creationId="{4DF06D11-8B07-11DC-E238-1F1553FE8D79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606995653" sldId="319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606995653" sldId="319"/>
            <ac:inkMk id="4" creationId="{021E50EA-6978-127E-B5E2-DA8EBBF6BC71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3762242555" sldId="321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3762242555" sldId="321"/>
            <ac:inkMk id="4" creationId="{58846D0C-F888-9022-BA89-B76A9F7F51FB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3956575434" sldId="322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3956575434" sldId="322"/>
            <ac:inkMk id="4" creationId="{53BBD107-C6BC-22AB-4A71-49018F57A980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836906372" sldId="323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836906372" sldId="323"/>
            <ac:inkMk id="4" creationId="{98AAA88F-A3AD-777F-3E32-B2F49F3BE7C3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3967383761" sldId="324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3967383761" sldId="324"/>
            <ac:inkMk id="4" creationId="{EA1D96DB-9798-599B-3B63-01621710E4F6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345308354" sldId="327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345308354" sldId="327"/>
            <ac:inkMk id="4" creationId="{028EB99C-53A4-E65E-FACB-475899FB6072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830740443" sldId="329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830740443" sldId="329"/>
            <ac:inkMk id="4" creationId="{C4E42628-5ACD-88DD-3007-6E54352C90A0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1375797116" sldId="335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1375797116" sldId="335"/>
            <ac:inkMk id="4" creationId="{9A6DAB7B-367E-965E-019B-13BF4531BF35}"/>
          </ac:inkMkLst>
        </pc:inkChg>
      </pc:sldChg>
      <pc:sldChg chg="addSp">
        <pc:chgData name="Jiin Lai" userId="c5f1b5dd-f663-4884-9049-e74e9ce3d781" providerId="ADAL" clId="{3899C1A8-CA31-2B44-9485-66628CC00D50}" dt="2022-10-27T08:33:17.304" v="0" actId="7634"/>
        <pc:sldMkLst>
          <pc:docMk/>
          <pc:sldMk cId="3120103355" sldId="336"/>
        </pc:sldMkLst>
        <pc:inkChg chg="add">
          <ac:chgData name="Jiin Lai" userId="c5f1b5dd-f663-4884-9049-e74e9ce3d781" providerId="ADAL" clId="{3899C1A8-CA31-2B44-9485-66628CC00D50}" dt="2022-10-27T08:33:17.304" v="0" actId="7634"/>
          <ac:inkMkLst>
            <pc:docMk/>
            <pc:sldMk cId="3120103355" sldId="336"/>
            <ac:inkMk id="4" creationId="{8B1FCE8F-2C64-F011-5385-0D1DEFAA7091}"/>
          </ac:inkMkLst>
        </pc:inkChg>
      </pc:sldChg>
    </pc:docChg>
  </pc:docChgLst>
  <pc:docChgLst>
    <pc:chgData name="來賓使用者" userId="S::urn:spo:anon#003e4e8b41744202f74cb3d48fa72825cc7aeaff344a1ebd1aa1b0b3ec118acf::" providerId="AD" clId="Web-{EC789ABA-0182-8AA4-D898-93564C9EC8DF}"/>
    <pc:docChg chg="modSld">
      <pc:chgData name="來賓使用者" userId="S::urn:spo:anon#003e4e8b41744202f74cb3d48fa72825cc7aeaff344a1ebd1aa1b0b3ec118acf::" providerId="AD" clId="Web-{EC789ABA-0182-8AA4-D898-93564C9EC8DF}" dt="2022-10-28T06:34:08.294" v="1" actId="1076"/>
      <pc:docMkLst>
        <pc:docMk/>
      </pc:docMkLst>
      <pc:sldChg chg="modSp">
        <pc:chgData name="來賓使用者" userId="S::urn:spo:anon#003e4e8b41744202f74cb3d48fa72825cc7aeaff344a1ebd1aa1b0b3ec118acf::" providerId="AD" clId="Web-{EC789ABA-0182-8AA4-D898-93564C9EC8DF}" dt="2022-10-28T06:34:08.294" v="1" actId="1076"/>
        <pc:sldMkLst>
          <pc:docMk/>
          <pc:sldMk cId="1975777134" sldId="280"/>
        </pc:sldMkLst>
        <pc:picChg chg="mod">
          <ac:chgData name="來賓使用者" userId="S::urn:spo:anon#003e4e8b41744202f74cb3d48fa72825cc7aeaff344a1ebd1aa1b0b3ec118acf::" providerId="AD" clId="Web-{EC789ABA-0182-8AA4-D898-93564C9EC8DF}" dt="2022-10-28T06:34:08.294" v="1" actId="1076"/>
          <ac:picMkLst>
            <pc:docMk/>
            <pc:sldMk cId="1975777134" sldId="280"/>
            <ac:picMk id="11" creationId="{223E25A6-3CFB-C215-662A-F882BDA3066F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185"/>
    </inkml:context>
    <inkml:brush xml:id="br0">
      <inkml:brushProperty name="height" value="0.053" units="cm"/>
      <inkml:brushProperty name="color" value="#FF0000"/>
    </inkml:brush>
  </inkml:definitions>
  <inkml:trace contextRef="#ctx0" brushRef="#br0">15463 13667 8541,'-3'-5'118,"1"-4"126,-3 1 1,3-2-1,-1-1-100,3-2 0,0 1-383,0-1 463,3 7-125,-2 2 1,1 9 0,-3 5 0,-3 1-100,0 1 0,2-2 0,-1 1 0</inkml:trace>
  <inkml:trace contextRef="#ctx0" brushRef="#br0" timeOffset="1">15440 13659 8305,'-8'0'630,"0"0"-153,0 0-750,-3-4 0,2 4 0,-2-3 229,0 2 1,-2 1 0,-2 0 0,-1-1 298,0-1 1,4 0 0,1-2-1,2-1-156,-2 1 0,3-1 0,-2-4 44,4-2-120,-1 3 1,6-7 0,-2 2-149,3-2 70,0-1 0,0 0 0,0 1 0,0-1-88,0 0 0,2 3 0,2 0 118,0-1 1,-1 5 0,1 1 0,-1 1 65,-1 1 0,3 0 1,-1 1-1,1-1-50,0-1 0,1-1 0,2 0 0,-1-1-51,1-1 1,0 4 0,0-2 0,0 1 28,0 0 0,0 2 0,-1 0 0,1 2-104,0 1 0,0 1 0,0 1 45,0 0 55,0 0 1,-1 0-1,1 0 120,0 0-103,-3 0 1,2 0 0,-2 0 29,2 0 1,-2 0-1,0-1 1,1 0-24,1-2 0,-1-3 0,1 1 1,3-3 9,1-3 0,1 2 0,2-3 0,1-1 57,2 1 1,-1 3-1,4-1 1,-1 4-2,-1 3 0,-5 2 1,-3 3-1,-2 3-21,-3 6 1,-1 3 0,-4 1 0,0-1 134,0-1 1,0-1 0,0 1-294,0-3 0,3-4 1,2-4-60,2-1 123,5-1 1,0 0 0,3-1-24,-2-1 98,2 1 0,-6-2 0,4 6 0,-2 4 37,-1 5 1,-5 2 0,-2 7-1,-3 1 147,-3 1 1,-1 0-1,-4 0 1,0-1 15,0-1 0,0-7 1,0-1 21,0-4 0,3-4-93,0-3 1,0-4-155,-3-4 1,-1 3-1,-1 1 1,-1 5-53,-1 5 0,-1 4 0,-4 5 0,0 3 103,-2 0 0,-2 1 0,1 4 0,2-2-8,2-2 0,4-5 0,1-4-67,3-4 1,6-4-57,2-7 1,0-4 0,3-3-1,-2 0-105,-1 1 1,0 1-3,0 1 1,0 3 0,0 4 0,-1 5-417,-2 5 1,1 4 612,-3 7 0,0 0 0,-3 6 0</inkml:trace>
  <inkml:trace contextRef="#ctx0" brushRef="#br0" timeOffset="2">14662 12960 8364,'-5'-4'97,"1"3"87,1-1-210,2 1 1,-2 0-140,3-2 244,0 2 1,1-2-38,1 3 1,0 0 304,3 0 0,0 1-166,0 1-122,-1-1 0,-4 6 1,2-2-160,1 2 43,-1 1 1,-2 1-1,0 1 1,1 1 39,2 1 1,-2 2 0,1 4 0,-1 0-46,-1-1 0,0 1 0,0-1 1,1 2 49,2-2 1,-2 0 0,1-2 0,0 1 28,1 0 0,-2 0 0,4-1 0,-1 2 8,0 1 0,1 0 1,1 3-1,-2 1-12,0 0 1,1 5-1,-2 2 1,-2 3 105,0 2 1,-1 1-1,0 5 1,-1 0 1,-1 2 0,-3-4 1,-2 2-1,1-1-4,1-4 1,2-6-1,-1-3 1,0-4 404,-1-4 1,4-5 89,-2-3-1216,2-4-208,1-6 1,4 2 0,0-1 0</inkml:trace>
  <inkml:trace contextRef="#ctx0" brushRef="#br0" timeOffset="3">14693 12920 8483,'4'8'0,"-1"0"-466,-2 0 0,0-4 623,1-1 1,3-6 0,3-3 0,0-4 38,-1-3 0,4-1 0,0-2 0,1 0-54,2 0 0,-1 2 1,0 0-1,1 2-67,1 3 1,-1 1 0,0 5-112,0 1-1,6 2 0,-7-3 0,5 0-149,-1 2 114,2-4 0,-1 1 1,4-4-1,1-1-27,-1-1 1,-1-3 0,3-2 0,0-1 1,-1 0 0,1 3 0,-1 1 0,1 0 96,0 0 0,-4 5 1,1 0-1,-2 2 60,-2 3 0,0 2 0,-2 0 0,-1 0 97,-1 0 1,-3 0-1,3 0 1,-1 0-101,0 0 0,-2 0 1,4-1-1,0-1-19,0-1 1,2-3-1,0 2-161,0 0 154,-1-7 1,4 6-1,-1-6-281,-1 3 246,4-4 0,-4 3 1,4-4-1,0-1-12,-1 2 1,3-3-1,-4 4 1,0 0 19,-1 0 1,-2 4-1,3-2 1,-1 2 6,-3 5 0,-4 1 1,1 1-1,0 1-41,-3 1 0,1 0 0,0 3 0,1-1-62,1 0 0,1-2 0,3 1 1,1-2 11,1-1 0,-1-3 1,3-1-1,0 0-14,-3-2 0,0 2-119,-2-2 148,1 5 1,-6-3 342,-2 4-46,-6 0 0,1 1 0,-6 1 313,-2 0 1,-2 4-480,-1-4 0,4 0 140,1-5 0,6 0-380,2-2 0,2-1 0,0 4 197,-2 3 0,0 0 0,-4 6 0,2 3 4,-1 1 1,-1 2 0,-1 3 0,0 0 57,0 0 0,0 0 0,0 2-156,0 0 43,3 4 0,1-2 0,3 4-77,-1 3 157,1 0 1,-4 3 0,3 2 0,-1 3 30,-2 2 0,0 0 1,-3-2-1,0-2 45,0-3 1,0-4 0,0-4-1,0-4-151,0-4 0,0-7-642,0 1 1,1-6-1,0 0-23,2-4 689,0 1 0,-3-2 0</inkml:trace>
  <inkml:trace contextRef="#ctx0" brushRef="#br0" timeOffset="4">14780 13745 8360,'-8'4'-182,"0"1"0,0 0 0,0-1 258,0-1-15,0 4 0,3-7 328,0 3-303,0-2 161,0-1 0,1 0 391,1 0-418,2 0 1,-1 1-122,4 1 0,-1 3 0,3 3 0,-2 4-145,1 4 0,2 4 0,-1 6 0,0 4-7,2 6 0,-1 3 1,-3-17-1,0 2 0,0 0 1,0 0-42,1 0 1,-1 0-1,-1-1 1,-1 0-1,3 21-778,-2-4 850,-1 3 0,0-19 0,0 2 293,0-5-166,0-5 0,0-6 0,0-2 309,0-1-229,-4 0 0,4-1 1,-4 2-104,1 3 1,2 3 0,-3 2 0,2 3-281,-1 2 1,-2 2 0,2 2 0,1-1 348,2-1 1,0-6-1,0-1-229,0-5 0,3-6 1,2-5-1,2-5 114,1-2 0,1-4 1,0-2-1,3-1 55,0 1 0,2-2 0,3 3-300,2 0 218,3-3 1,-5 6 0,4-1-285,1 4 262,4-1 0,-1 3 0,4-4 0,1 0-15,1 0 1,1-3-1,0-1 1,1-1-6,1 0 1,-3 0 0,4-2 0,-1 1 12,-1 1 1,-7 2 0,1-1 0,-4 1 61,-4 1 1,-4 1-1,-2 2 1,-2 1-30,-2 1 0,-1 2 1,-2-2-1,0-1-168,0-1 0,-2 2 0,1 0 1,1-2-526,-2 0 1,3-1 679,-2-3 0,-1 2 0,-1-2 0</inkml:trace>
  <inkml:trace contextRef="#ctx0" brushRef="#br0" timeOffset="5">14772 14068 8321,'0'-8'-619,"0"0"0,0 0 924,0 0 0,0 3 319,0 0-505,0-1 0,0-1 1,1 0-25,1 1 0,-1-1 1,3 3-90,-1 0 0,1-1 0,4 4 0,1-3-40,2 0 0,-1-2 1,6-1-1,3-2 97,3-2 0,5-1 1,2-4-1,1 1-22,2-1 1,0-1-1,1 0 1,2-1-37,1 0 1,-4 2-1,2 1 1,2 2-1,-1 2-162,2 2 1,0 2 0,-4 2 69,-3 3 0,-5 0 0,-1 0 1,-1-1 58,-4 2 0,-8 0 0,-4 0 0,-1-1-53,-2 0 1,-2-4 0,0-1-165,-1-2 0,-1 0 245,0-1 0,-3-3 0,-2 1 0</inkml:trace>
  <inkml:trace contextRef="#ctx0" brushRef="#br0" timeOffset="6">15165 12677 8293,'0'-8'0,"-1"0"-146,-2 0 0,-1 4 0,-4 1 0,1 3-204,2 3 1,-2 1 318,2 4 46,1 0 75,-3 3 1,6-2 0,-1 1-1,0-1 156,-1-1 0,2 0 1,-1 0 93,1-1 0,2-1 0,1-1-156,4 1 0,1 2 0,0 3 0,1 5-97,0 4 0,1 8 1,1 6-1,1 8-171,-5-18 1,0 0 0,-1 2-1,1 1 1,0 2 0,0 0 0,0 1-1,-1-1 27,0 1 1,0-1 0,0-5 0,1 0 0,-1-1 0,1-1 0,3 15-15,0-8 0,-1-10 1,0-5-413,0-4 243,-1-1 1,-1-7-591,-1 3 33,-3-3 797,1 1 0,-6-10 0,-2-1 0</inkml:trace>
  <inkml:trace contextRef="#ctx0" brushRef="#br0" timeOffset="7">15542 12504 8829,'-8'0'1236,"0"0"-1006,4 0 1,1 0-420,6 0 0,4 1 132,4 1 1,2 7-1,1 7 0,3 5-53,1 7 0,2 7 1,-11-12-1,-1 1-33,1 1 0,0 2 73,1 6 0,-1 0 0,-1-2 0,-1 0 0,1 3 0,-1 1 0,0-4 0,-1 0 12,0-2 0,-1-1 0,-1-5 0,1-1 0,3 17 0,-1-7-201,1-6 0,-3-10 0,1-1 0,-1-2-402,-1-1 661,0-6 0,-4 5 0</inkml:trace>
  <inkml:trace contextRef="#ctx0" brushRef="#br0" timeOffset="8">14858 13415 7559,'-9'0'0,"0"0"-391,-2 0 1,0 5-1,1 2 1,0 4 302,0 4 141,2-1 1,0 8 0,1-5 277,1-2 0,4-5-29,4-7 0,3-7 1,3-9-1,0-3 22,3-2 1,-1 3 0,2-3 0,-1 1 5,-1 0 0,2 3 1,0 2 69,0 1-306,3 0 1,-5 7 0,3 1 185,1 2-258,4 1 1,0 4-1,3 2 1,1 3 13,4 1 0,0 0 1,4-5-1,1-2-106,1-2 1,0-2 0,4-3 0,0-4-81,-1-4 1,-4-1 0,-1-1 0,-4-1-219,-3 1 1,-8 4 0,0-1-2,-3 2 1,-6 5-1,-6 2 5,-4 4 0,0 2 0,-2 2 364,0-1 0,-4 4 0,-2 3 0</inkml:trace>
  <inkml:trace contextRef="#ctx0" brushRef="#br0" timeOffset="9">15031 13203 8048,'0'8'-215,"0"-3"1,0 1 95,0 0 0,-1-2 0,0 1 330,-2 1 67,-3 1 1,5-1-106,-2-1 1,-1-3-118,-1 0 1,-1-2 0,-1-2 0,2-1 73,-1-1 1,-1-1-1,0-1 213,2 1-289,-6 3 1,6-4 0,-6 2 0,0 1-32,1 0 0,-3-4 0,1 2 0,1-3-2,0-2 0,0-2 1,3-5-1,1-2-142,2-5 1,2-3-1,3-5 1,4-2 47,4-3 1,4 1 0,6 1-1,1 4 2,1 6 0,2 4 1,2 7-1,1 3 30,-3 6 1,-3 7 0,-2 4 0,-2 4 5,-2 6 0,-6 0 0,1 3-57,-1 0 477,-4 1 0,1 2 0,-4 0 429,0 0-633,0 6 0,-1-9 0,-2 5 271,-2-1-349,-2 1 1,-1-6 0,0 2-46,1-1-119,-1-4 1,0-1 0,0-4 0,0-3-27,0-4 1,0-2 0,1-2 0,1-1-115,1-4 0,2-3 0,-1-3 0,1 1-612,1 0 1,1-2 812,1 2 0,7-3 0,2 2 0</inkml:trace>
  <inkml:trace contextRef="#ctx0" brushRef="#br0" timeOffset="10">15471 13062 8021,'-11'0'-29,"2"0"0,-1-1 0,0-2 231,0-2 0,3-2 1,-2-2 190,2-1-270,-2-2 1,8-5 0,-4-1-1,2-3-155,1-2 0,5-1 0,3 1-334,3-1 302,3 1 1,2 5 0,-1 3-187,1 3 176,4 2 0,1 5 0,2 3 0,-2 1 36,1 1 1,-4 3 0,2 3 0,-3 1 187,-2 4 0,-6 1 0,0 4 0,-3 0 66,-2-1 0,-2-2 1,-3 0-1,-2 1-86,-2 1 1,-4-2 0,-2 0 0,-1 1-151,-1-2 1,0 0 0,-5-2 0,0 0-171,-1 0 0,4-2 1,0-3-1,3-3-267,3-1 0,3-2 0,3-4-792,2-3 747,6-5 502,5 1 0,8-7 0,4-1 0</inkml:trace>
  <inkml:trace contextRef="#ctx0" brushRef="#br0" timeOffset="11">15959 12967 7932,'-12'16'192,"4"0"1,-5-3-1,3-2 1,-3-1 150,-2-3 1,-1-5-246,1 1 1,1-2-48,1-1 1,3-7-1,-1-4 1,1-6-209,3-4 1,4-3 0,1-4-1,2-5 101,2-2 1,6-1-1,5-3 1,3-1 29,2 1 1,0 7 0,3 4 0,0 6 118,-1 6 0,-1 5 1,-4 6-1,-2 7 22,-3 8 1,-2 4-1,-2 9 205,-4 4-287,3 3 0,-5-1 0,2 0 0,-4 0 13,-3-2 0,-2-1 1,-1-4-1,0-1-87,-3-1 0,2-3 1,-5-2-1086,0-2 860,-4-2 0,1-4 1,-3-1-1,-1-3 266,1 1 0,-1-4 0,-2 4 0</inkml:trace>
  <inkml:trace contextRef="#ctx0" brushRef="#br0" timeOffset="12">14897 13525 7505,'-7'14'-41,"-1"2"0,0-5 0,0 5 0,0-1 356,0 0 0,4-2 461,1 0 0,2-3-683,1 0 0,7-2 1,1-3-1,4-2-139,2-2 0,0-2 1,2-2-177,0-2 196,3-6 1,-5-2-1,1-4 1,-2-3 49,-1-3 1,-1 0-1,0-4-182,-2 3 91,0-1 1,-8 8-1,2 0 1,-2 3-4,-1 3 1,-5 6 0,-1 3-1,-6 4-165,-3 3 1,3 5 0,-5 1 0,2 0 57,1 1 0,0-2 1,-2-2-1,0-1-39,1-2 1,2 1 0,0-3 0,2 0 215,1 0 0,2 2 0,0 2 0,0 1 0</inkml:trace>
  <inkml:trace contextRef="#ctx0" brushRef="#br0" timeOffset="13">14929 14091 7954,'0'23'0,"1"-2"27,1-3 0,0-5 0,3-3 0,2-4 673,3-3-520,2-2 1,4-2-257,0-2 0,-1-1 18,-2-4 0,1-4 1,-4-2 66,0-3 1,-2-1 0,-3-4 0,-3-2 16,-1 0 1,-1-1-1,0-4 1,0 2-120,0 3 1,-3 7 0,-2 2 0,-2 3 67,-1 2 1,0 5 0,0 4 0,-1 4-69,-1 5 0,0 5 0,-2 0 0,0 3-22,-1 2 0,3-4 0,-3 2 0,-1-2-184,-1-2 1,2-1-1,1-6-393,0-2 692,2-3 0,2-6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16"/>
    </inkml:context>
    <inkml:brush xml:id="br0">
      <inkml:brushProperty name="height" value="0.053" units="cm"/>
      <inkml:brushProperty name="color" value="#FF0000"/>
    </inkml:brush>
  </inkml:definitions>
  <inkml:trace contextRef="#ctx0" brushRef="#br0">27562 9352 7819,'-15'-3'364,"-1"-8"0,0-3-74,0-17-321,8 10 0,-5-19 12,8 13 0,-7-4 1,2 10 95,-4 2 1,-2 3-1,0 6 1,0 4 159,1 5 1,-1 1 0,0 1-386,0 5 0,1 2 1,1 8-1,3 2-352,6 2 500,3-2 0,2 12 0,0-6 0</inkml:trace>
  <inkml:trace contextRef="#ctx0" brushRef="#br0" timeOffset="1">12138 11333 7583,'14'-2'-715,"-1"-2"1,-5-3 700,-1-1 0,-1 2 118,-6-4 21,0-1 0,-7-4 0,-4-1 202,-3 0 0,4 1 0,-1 1 0,-1 1-64,-2 3 0,3-1 1,3-4-1,-1-1-41,0 0 0,6 1 1,-3-3-54,5-3 0,1 9 1,0-4-318,0 2 1,1 2 0,5 1-25,4 6 0,-1 5 0,0 7 0,-1 9 68,1 8 0,-5 15 1,3 6-1,-2 9 79,0 7 1,0 2 0,-5 12-1,2 4 46,3 1 1,-3 2 0,1-37 0,1 0 0,1 40 133,1 1 1,6-18 0,-2-2 0,4-10-99,2-11 1,-6-4 0,-1-10-1,-2 0-106,-3 1 1,-4-1 0,-6 3 0,-4 0-52,-4 3 0,-3 0 0,-3-6 0,1-1-8,5-4 1,-2-8-177,6-8 0,3-8-580,2-2 342,3 0 522,-5-14 0,-2 12 0,-7-5 0</inkml:trace>
  <inkml:trace contextRef="#ctx0" brushRef="#br0" timeOffset="2">11965 12228 8132,'9'-15'0,"-2"4"0,-9 3-984,-3 1 1221,-4 1-121,-6 6 1,4 0-202,1 0 85,-1 7 0,1 2 1,1 8-2,2 4 5,2 4 1,5 6 0,2 3 22,3 2-27,4 4 1,8 8 0,4-1 0,5 0 160,4 0 0,3-12 1,2-7-1,2-7 141,-2-7 0,-2-9 0,-3 0 0,-3-6-129,0-10 1,-6-6 0,5-17-1,2-2-45,1-6 1,3-5-1,-1-6 1,3-4 46,2-5 0,-1 5 0,5 1-379,-1 2-252,4 1 1,-9 19 0,1 4-937,-7 5 934,1 4 0,-11 13 458,3 2 0,-4 5 0,-1 1 0</inkml:trace>
  <inkml:trace contextRef="#ctx0" brushRef="#br0" timeOffset="3">13852 12464 8213,'-17'25'0,"-3"-6"0,-2-7 81,-3-7 0,11-3 0,-1-4 0,2-3 121,5-5 1,1-4-1,7-2 1,0 0-187,0 1 1,5-1 0,2 0-109,2 0 125,-6 1 0,9 4 0,-5 2 265,2 2-201,-5-5 1,4 10 0,-4-5 79,1 1 1,2 2-171,-2-6 1,-1 4 0,4-4 0,1-2 7,0-2 0,1-4 0,8-1 0,3-4-62,5-1 1,4-2 0,1-4-1,2 0-35,4-1 1,3 8-1,6-8 1,-3 1 121,-1 0 0,-5 4 0,5 2 0,0 1 7,-2 4 1,2-1 0,-4 1-8,4-2-25,7-7 1,-14 4-1,7-8-57,2 1 54,8-7 1,-1 4 0,5-4 0,0 1 26,0 1 1,1-8 0,4 6-1,-1 1 23,-3 5 1,-8 6 0,0 2 0,-7 8-54,-3 9 0,-3 5 0,-6 2 0,-4 0 15,-5 0 0,4 6 1,1-1-1,5-2-83,6-1 0,5-2 1,10-2-1,9-5-3,11-8 1,1-10 0,-28 8 0,1-1 0,3-1 0,0 0 62,0-1 0,0 0 1,3 1-1,1 1 1,-3-1-1,-1 1 0,0 2 1,0 3 6,-1 2 0,-2 2 1,28-3-1,3 2 215,-14 5-218,-9 10 1,-19 3 0,-6 8 355,-4 0-261,3 0 0,-9-1 0,7 1 1,2 0-79,2 0 0,8-1 0,4-1 0,7-3-81,9-6 1,3-3-1,18-2 1,6-2 31,-40-1 0,1 1 0,-1 0 0,-1 0 1,42-7-1,-4 2-23,-5 4 0,-11 3 0,-5 3 0,-10 6 75,-8 5 0,-11 0 0,1 12 0,-1 2-2,-4 2 1,1 5 0,4 3 0,2 8-28,0 3 0,-3 1 1,8 8 8,-2-6-3,13 4 1,-7-10-1,12 2-976,-2-2 948,12 3 0,-12-16 1,11 4-1,0-4-5,-1-2 1,-8-5 0,5-1-1,-5-1 18,-5 1 1,-8-4 0,-4 3 0,-4 1 228,-5-1 1,-9-3-1,-2 4 1,-7-1 168,-7 0 1,-1 3 0,-1 4 0,2 0-111,-1 1 0,-1-1 1,1-1-1,1-2-441,-1-2 0,3-5 0,0 4 479,1-3 1,-2-2 0,4-10-1793,2-5 898,-5-3 1,7-2 0,-3-2-1826,3-3 2406,-6-4 0,6-13 0,-5-3 0</inkml:trace>
  <inkml:trace contextRef="#ctx0" brushRef="#br0" timeOffset="4">19292 12307 8095,'0'16'-77,"0"-6"0,-2 1 0,-5 1-157,-8 2 1,-17 3 233,-15 4 0,-7 4 0,-9 6 0</inkml:trace>
  <inkml:trace contextRef="#ctx0" brushRef="#br0" timeOffset="5">18915 12464 8250,'14'7'403,"-4"4"1,-4 3 0,-13 3 182,-9 4-394,0-3 0,-14 11 0,4-3 0,-3 2-16,-3-1 1,2 1 0,4-8 0,5 0-405,4-3 0,10-8 0,7-4-20,8-3 0,13-4 1,6-3-1,2-4 61,3 0 0,1 1 1,0 4-1,0-1 261,-3 1 0,-9 10 0,0 4 0,-4 6 279,-1 5 1,-5-2-1,-3 7 238,-1 2-423,6 2 1,-5 0 0,8-2-164,0-2-49,6-7 0,3 2 0,6-9 1,3-3-1,2-2 1,-1-2 0,5-5 0,-1-2-100,-4-3 0,-7 2 0,-4-6 921,-1 2-376,-9-5 1,-14 5-1,-11-6-273,-3 3 0,0-1 1,2-4-1,3-1-175,2 0 0,2-6 0,7-5-305,3-2 281,4-3 1,8-6 0,4-2-223,6 0 202,9-6 1,4 4 0,6-7-1,-2 0 48,-3 4 0,-6 8 1,2 1-1,-5 1 157,-6-2 1,-4 9 0,-8-2 0,-3 4-27,-6 2 0,2 3 0,-2-4 0,1 1-587,1-1 0,-4-2 0,9-8 0,6-4-530,6-1 0,2 2 1028,6-10 0,3 5 0,12-11 0</inkml:trace>
  <inkml:trace contextRef="#ctx0" brushRef="#br0" timeOffset="6">20754 12889 8276,'-22'0'-2,"-1"0"0,-3 0 0,5-2 286,3-3 1,4 1-1,4-6-7,5-3-147,3-1 0,2-1 0,2 1 185,3 3-277,4-3 0,6 7 0,-1-5 0,-1 2 57,-3-3 0,1 5 1,4-3-80,1-1 0,0-2 1,-1-2-1,3 1 8,3-1 1,-2-2 0,7-3 0,2-5-41,2-3 0,7-3 0,1 1 1,2-3 25,4-2 1,-4-1 0,0-7-1,0-1 192,1 1 1,-6 8 0,1 1 0,-3 5-80,-1 4 1,-6 7 0,-1-2-109,-3 3 48,-1 3 1,2-1 0,3 0-209,4 0 100,8-6 0,4 3 0,11-8 1,6-2-45,7-6 0,2 0 1,8-5-1,0 1-17,0 4 0,-7 2 0,1 3 0,-3 4 85,-6 5 0,-14 11 0,-2 4 0,-4 5 4,-6 1 0,-7 1 0,-2 5 0,0 2 8,-2 1 0,4 5 0,-5-5 0,2 1 67,2 1 1,3-8 0,3 3 0,6-5-63,8-1 1,-2-1 0,10-5 181,0-4-171,15-4 0,-10-2 0,10 2 0,-2 2 2,-2 2 1,-6 6-1,4-1 1,-6 3-23,-4 2 0,-7 2 0,-7 5 0,-1 7-1,-4 5 0,-2 9 0,-3-4 0,-1 3 39,3-1 1,-10 0 0,10 5-1,-1 1 45,4-1 0,0 1 0,5-3 0,2 1-44,4 1 0,1-8 1,12 9-1,2-3-9,-1 1 1,-4 1 0,3 1 0,1 1 13,-6 4 1,-14-4 0,-7 4 0,-3-4 66,-8-2 1,-4-5 0,-8-1-1,-4-2 191,-5-4 1,-1-2 0,2-1-614,3 0 0,-1-8-205,6-2 0,-4-5 0,4-1 0,2-1-546,2-5 1075,2 5 0,0-20 0,-1 3 0</inkml:trace>
  <inkml:trace contextRef="#ctx0" brushRef="#br0" timeOffset="7">24386 12496 8111,'9'-7'261,"-2"3"0,-7-6 41,0-3 0,-7 1 0,-3 0 214,-4 2-194,-2 6 0,0-3 0,0 7-212,1 0 0,-1 0-278,0 0 1,6 2 53,-1 3 96,8-3 1,-2 12 96,10-4 0,-2-1 0,8 0 7,1-2 1,-3 3 0,-1-3 0,1 2-7,0 3 0,1 2 0,6 4 0,0 1-5,0 2 1,-1 1 0,1-1 0,2 6-66,2 2 1,3-3 0,5 1 0,-2-1-35,2-2 0,2-1 0,1-7 0,1-1 54,-1 1 0,-4-7 0,-3-4 0,0-3 4,1-2 1,-6-5 0,0-2 0,-5-2 178,-3-3 0,-8 3-5,3-1 1,-6 1-156,-6-2 1,-1 3 0,-5 4-166,2-1 0,6-7 0,-1 1 93,3-3 1,4 2-1,3-2 1,6-5-34,3-4 0,8-3 1,3-7-1,3-4-73,3-5 1,-1-5-1,10-4 1,-2-3 119,-3-2 1,-7 9 0,-5-2 0,-4 4 136,-5 6 1,-9 10 0,-1 6 0,-6 4-130,-3 5 0,-7 7 1,1-2 243,-3 2-287,6-5 0,1 3 0,7-7 1,1-1-339,5-4 0,8 2 0,8-7 1,4-2-304,8-2 1,-1-1 0,5 1 0,-3 4 680,-5 5 0,-9-4 0,2 1 0</inkml:trace>
  <inkml:trace contextRef="#ctx0" brushRef="#br0" timeOffset="8">27311 13454 7368,'0'-15'-250,"0"4"0,-2 3 0,-1-1 773,-3 0-227,1 6 0,3-10 491,-3 8 0,2 0-367,-8 5 0,6 2-49,-6 3-779,8-3 1,-2 6 313,10-2 0,4-5 0,6 5 0,1-3 9,0 2 1,-1-3-1,3 5 1,3-2 91,5 0 1,0 1 0,6-6 0,6 0 185,6 0 1,10 0 0,4 0 0,5-4-38,5-6 1,-2-1-1,6-8-607,-2 7 329,5-2 0,-16 12 0,0-3 0,-6 3 51,-8 2 1,-8 2-1,-2 3 1,-5 6 200,-4 3 0,-5 1 0,3-1 0,1-2 112,-1-1 1,-1-8 0,7 3 0,5-5-235,3-1 1,4-1-1,5-5 1,2-6-103,3-7 0,-4 2 1,0-4-1,-6 3 62,-3 2 1,-15 8-181,-8 2 432,-11 12 1,1-1-1,-12 7 291,-4 0-454,-11 13 1,3-15-1,-3 10 1,6-7-1199,4-2 893,4-8 1,16 4 0,5-8 0,7-3 18,3-1 229,-4-7 0,9 3 0,-4-7 0</inkml:trace>
  <inkml:trace contextRef="#ctx0" brushRef="#br0" timeOffset="9">28820 13219 7466,'-16'14'-448,"1"-4"1,-1-3 0,0-7 802,1 0-84,-1-7 1,7-3 0,4-10 217,3-1-532,2 1 1,0 9-1,0 1 132,0-3 1,-2 6 0,-3 4 19,-5 6 0,3 6 0,1 7 0,5 0-70,1-1 0,1 1 0,6 0 1,9-1 42,9 1 0,13-7 1,9-4-353,9-3 37,12-2 1,4 0-1,6 0-112,1 0 324,0 0 0,-8 0 1,-6 2 187,-11 3-110,-2 4 0,-32 8 0,-5 2 669,-9 2-541,-20 7 1,-6-3-1,-16 6 1,-6 0 43,-4 1 0,-2-6 0,-3-1 0,-2-1-84,3 0 0,6-10 1,6 0-1,3-5-555,5-5 0,7-3 0,-1-2-346,1-5 1,9-2 755,9-8 0,-4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26"/>
    </inkml:context>
    <inkml:brush xml:id="br0">
      <inkml:brushProperty name="height" value="0.053" units="cm"/>
      <inkml:brushProperty name="color" value="#FF0000"/>
    </inkml:brush>
  </inkml:definitions>
  <inkml:trace contextRef="#ctx0" brushRef="#br0">26603 7403 7975,'-9'-38'0,"4"-4"0,4 10 0,1-20 0,0 10 658,0-3 1,0 11-501,0 8 1,0 17 0,-2 15-5,-3 13 1,-9 11-1,-9 5 471,-2 1-443,6 1 1,-9-13 0,7-4-1168,2-8 439,9-5 546,3-7 0,7 0 0,0 0 0</inkml:trace>
  <inkml:trace contextRef="#ctx0" brushRef="#br0" timeOffset="1">22814 7670 7493,'0'-8'-174,"0"1"-389,0 7 1133,0 0 0,-5 1 127,0 5 1,-8-5-512,3 5 1,1-3 0,-1 1 0,-3 3-363,-1 1 0,-3-3 0,-2 6 1,-4 1 152,-1 2 0,-4-3 1,-7-1-1,-4 1 72,-1-3 1,3 5 0,-3-8 0,0 0 95,0 2 0,3-5 0,-3 3 1,0-3-96,0-2 0,-2 0 0,-4 2 0,1 1-16,-2 2 0,7 2 0,-9-3 1,0 1 25,0-2 0,9 1 0,-6-1 0,2 3-30,-1-3 0,7-1 0,-8-2 0,4 0 22,2 0 1,9 0 0,-6 0-1,-3 0-36,-4 0 0,2 0 1,2-2-1,0-1 15,0-3 0,3-4 0,-5 3 16,-2-2-35,-1 6 1,3-9 0,0 5 0,-2 0 9,-1 0 0,3-4 1,2 6-1,1 0 14,5-2 0,0 0 0,5-6 0,2 3-21,6-2 0,9 3 0,4-2 0,-1-1-7,0-2 1,6-1 0,-4-1 0,0 0-40,-4 0 0,2 1 0,-1-1 0,-2 0 42,-2 1 0,-2-1 0,0 0 0,0 0 96,1 1 1,1-1 0,3 0-208,6 1 105,3-8 1,2 4 0,4-8 0,6 1-76,11 2 0,7-6 1,5 6-1,2-3-104,2 1 0,7 2 1,-2-2-1,3 3 44,2 0 1,0 6 0,-1-4 0,-3 3-1,-1 3 1,-5-1 0,3 2 0,-3 3 229,-7 6 0,1 3 0,-5 1 0,4-3 105,1-1 1,8 0-1,3 3 1,5-3-126,5-6 0,1 3 0,10-5 0,7-2-375,5-5 1,5-1 0,0 6-215,-1-1 469,3-7 0,-17 6 1,3-4 279,-3 3-177,-10 10 0,-6-6 0,-8 5 547,-3 0-466,-1 2 1,-4 7-1,0 0 1,2 0-48,0 0 0,2 0 0,10 0 0,2 0-123,3 0 1,-1 0 0,5 0 0,0 0-70,-1 0 1,-2 0 0,1 0 0,-3 2-56,-6 3 1,-8 2 0,-1 5 0,-4-1 72,-6 1 0,-1-3 0,-6 1 0,2 1 309,-2-2 1,0 3 0,0-5 13,2 1-226,7 3 0,-8-1 0,6 1-134,2 1 68,1-5 1,-1 7 0,2-3 0,3 3-83,0 1 1,-5 1 0,-1 0 0,1-1 83,1 1 0,-4 0 0,-4 0 0,-6 1 243,-4 4 0,-2-7 1,-6 5-1,2 0-3,-1-1 0,-2 5 1,-2-2-1,0-1-224,0 3 0,0-4 1,0 6-1,1-2 7,5-4 0,-5 0 0,5 0 0,-5 2-165,-1-2 0,-1-1 1,-6-2 231,-9-1 10,-7 1 1,-12 1 0,-7 3 592,-10 1-466,-8 7 0,-9-11 0,-7 4 776,-6-4-768,2-1 0,34-8 0,-1 0 1,-38 6-1,-1-4-91,2-4 1,14-5 0,-1-1 0,8 0-533,5 0 1,13 2-1,-1 2 1,8 1-169,8-2 1,-1 1-1,5-1 1,-6 6-62,-4 5 0,-1-5 1,-9 12-1,-4 3-702,-4 4 1363,3 3 0,-17 8 0,3 1 0</inkml:trace>
  <inkml:trace contextRef="#ctx0" brushRef="#br0" timeOffset="2">21210 11238 8128,'-17'9'-333,"-4"-4"0,3-3 1,-3-2-29,4 0 0,8-2 12,4-3 300,3-4 0,8-1 0,1-1 224,1-1 231,3-2 0,4 4 421,1-1-644,0 1 1,-2-1-1,-2 2 87,-1 2 1,-3 0 522,3 2-315,3 3-547,-12-4 22,5 6 0,-6 0-8,5 0 0,-3 0 0,7 0 14,3 0 0,-5 1 0,3 3 82,1 1 0,2 0 0,2-5 175,0 0-196,-8 7 0,6-5 1,-3 5-1,3-2 107,1 0 0,-2 1 1,1-5 114,3 5-196,2-5 0,-1 6 0,1-7 0,4 0 33,1 0 1,-3 0 0,5-1 0,1-3-2,-3-1 0,6-6 1,-6 6-1,2 0-12,1-2 0,-6 5 1,3-3-1,-1 3-48,-4 2 1,-2-2-1,-1-1 1,0-2-80,0 1 0,-1 3 0,1 1 0,0 0 40,-1 0 1,1 0 0,0 0 0,0 0 1,-1 0 1,-4 0-1,-1 0 127,3 0-117,-6 0 0,7 0 235,-4 0-212,-3 0 1,7 0 36,-4 0-36,4 6 0,-1-4 0,2 3-18,8-3 0,-2-2 1,0 0-1,-4 0-9,-1 0 1,5 0 0,0 0 0,-2 0 35,-1 0 1,-2 0 0,-1 0-14,1 0 1,-6 0-1,1 0 113,1 0 0,2 0 0,2 0-115,0 0 0,-1 0 0,1 0 1,2 0-120,2 0 0,5 0 0,5 0 0,-1-2 71,3-3 0,-4 3 0,7-3 1,-6 4 2,-2 1 0,-8 0 0,2 0 0,-4 0 271,-1 0 1,-6 0-15,1 0 1,-2 1-1,3 3 1,-2 1-270,3-2 0,1-1 0,3-2 0,4 0-102,5 0 0,11-7 1,3-1-1,4-3 32,3 1 0,-3 6 0,6-1 0,-6 3 133,-7 2 1,-4 2 0,-3 1 527,-4 3-382,-4 6 1,-13-3-1,-4 6 395,-3 1-380,-2 0 1,5-6-1,1 1 51,-3 1 0,6-5 1,1-2-130,4-3 1,4-4-1,1-1 1,2-4-224,-2-2 1,-1 4 0,-3-4 0,1 2 105,0 3 0,-6-3 221,1 2 1,-8 2 0,1 6-107,-8 2 1,-4 8 0,-8-5 100,0 1 1,6 3-1,-1-6 17,-1-3 1,3-1-447,-1-2-194,6 0-1031,-3 0 355,0 0 106,5 0 1,-6 0-923,2 0 1918,5 0 0,-13 7 0,5 2 0</inkml:trace>
  <inkml:trace contextRef="#ctx0" brushRef="#br0" timeOffset="3">21352 12197 8143,'10'14'799,"1"-4"-294,-8-3-948,-3-7 277,-1 0 1,-5-5 0,10-2 0,3 0-17,2 0 1,1-3 276,6 5 1,-2-2 0,-2 3-195,-2-1 1,1 0 153,5 5 0,-1 0 759,1 0-569,0 0 1,-6 0 0,1 0 68,1 0-243,2 0 1,2 0 0,-1 0-31,1 0 1,0 0 0,0 0-1,-1 0-76,1 0 1,-5 1 0,-1 3 22,2 1 0,2 2 1,2-3-1,0 1 35,-1-2 0,-4-1 1,-1 0-1,3 1 9,1 3 1,1-1-1,1-5 1,1 0 68,4 0 0,-1 0 0,6 0 0,2 0-51,1 0 1,5 0-1,1 0 1,1 0-125,-1 0 0,-2 0 0,-1 0 347,-1 0-199,1 0 1,-3 5 0,-2 0 0,-5 0 22,1 2 0,-5-5 0,3 3 1,-4-1 63,-1 1 1,-4-3 0,2 3 0,5-3-89,4-2 0,0-5 0,6-2 1,4-2 9,1-3 0,6-1 0,0 1 0,2 4-86,0 1 0,-7 0 0,0 3 0,-7-1 354,-7 1 162,-4 3-268,-8 8 0,-2-4-496,-7 8 32,-7-8 0,3 9-160,-6-6 0,6-3 1,-1-8-244,3-6 1,11-3 621,7-1 0,7-8 0,8-2 0</inkml:trace>
  <inkml:trace contextRef="#ctx0" brushRef="#br0" timeOffset="4">21069 13517 7709,'9'-7'-481,"-1"6"0,-4-6 1259,1 0 1,0 3-697,-5-6 139,0 6 0,0-5 27,0 4 1,0 2-109,0-8-213,0 8 207,0-4 0,2 7 0,3 0-55,6 0 1,3 0 0,1 0 346,1 0-288,0 0 0,7-6 0,1 1 0,2 0 1,0-2 1,-5 5 0,4-3 0,-2 3-6,-4 2 0,-2 0 1,-1 0-1,0 0-21,-1 0 0,-4 0 0,-1 0-1,3 0 1,1 6 0,3-1-181,4-2 0,-3 1 0,4-1 0,1 2-52,3-1 0,4-2 0,1-2 0,1 0 101,-1 0 1,1 0 0,-1 0 0,1 1-3,-1 5 1,-7-3 0,-1 6 880,0-2-603,-13 5 1,11-5 0,-12 5 429,0-1-568,5-8 1,-6 10 0,10-8 4,3-2 0,-2-1 0,6-2 0,-1 0-136,1 0 1,6 0 0,6 0 0,1-2-75,6-3 1,-8 3-1,10-3 1,-4 3-44,-2 2 1,-10 2-1,1 3 1,-3 4 100,-3 0 0,-3 5 0,-8-4 448,-3 4 1,-4-3 449,-7-1-536,-7-6 0,3 3-214,-6-7-84,6 0 0,-3-2-561,7-3 315,0 3 1,0-7 155,0 4-1177,0-4 0,-2 0 1231,-3 4 0,-3 10 0,-8 4 0</inkml:trace>
  <inkml:trace contextRef="#ctx0" brushRef="#br0" timeOffset="5">21336 14523 7912,'-16'0'230,"1"0"1,4 0 1268,1 0-1715,-1 0-301,3 0 827,1 0-163,7 7 1,7-5 379,3 3 0,-3-1-126,-2 1-209,4-3 0,-6 5 2,8-7 1,-1 0 0,6 0-502,0 0 202,-7 0 1,5 0 0,-4 0 0,4 0 73,2 0 0,-1 0 0,3 0 0,1 0 90,2 0 1,2 0-1,-4 0 1,2 0 13,-2 0 1,4 0-1,0 0 1,-1 0-23,1 0 0,5 0 0,-4 0 1,1 0-64,-4 0 1,3 0 0,1 0-1,1 0 65,0 0 1,-7 5-1,2 0-188,-3-1 45,5-3 1,-4 5 251,7-1-162,0 7 1,-1-8-1,-4 4 174,-4-1-142,6-1 1,-6-5-1,4 3 1,-3 1 49,-3-1 1,1-3-1,0-1-23,0 0 1,-1 0 0,1 0-68,0 0 0,-6 0 1,1 0-77,1 0 1,-3 0 0,1 0-1,2 0-39,2 0 0,-3 0 0,-1 0 0,3 2 66,1 3 1,-4-3 0,1 3 162,1-3 1,2-2 127,1 0-161,1 0 0,-5 0 0,-1 0-15,2 0-44,-5 0 1,7 0 0,-3 0 0,3 0 1,2 0 0,-1 0 0,1 0 1,1-2-47,4-3 0,-3 3 1,3-3-1,-2 3 65,2 2 1,-9-5 0,4 0 0,-2 1 26,0 3 1,-4 1 269,1 0 1,-8 1 79,3 5-96,-5-5-228,-1 6 1,-1-7-1,-3 2-66,-1 3 29,0-3 0,-2 7 0,-4-6 3,-3 2 0,4 2 0,-1-3-1,-1 1 0,-2 6-315,-2-6 1,1 5-372,-1-4 301,7-1-2355,2-5 1558,7 0 1129,0 0 0,7-7 0,2-2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32"/>
    </inkml:context>
    <inkml:brush xml:id="br0">
      <inkml:brushProperty name="height" value="0.053" units="cm"/>
      <inkml:brushProperty name="color" value="#FF0000"/>
    </inkml:brush>
  </inkml:definitions>
  <inkml:trace contextRef="#ctx0" brushRef="#br0">26996 7466 8960,'9'-7'681,"-2"5"0,-9-5 0,-5 9-1170,-8 3 0,-3 6 0,-8 10 1,-4 7-88,-5 7 1,7 5 0,-3 7 0,1 0 408,0 0 0,4-1 1,2-6-1,1-9-32,4-8 199,8-13 0,4-17 0,7-10 0</inkml:trace>
  <inkml:trace contextRef="#ctx0" brushRef="#br0" timeOffset="1">25817 11301 6693,'9'16'571,"-4"0"0,-15-6 1,-8 1-1,-5 1 601,-5 2 0,4 1-947,-2 1 0,7-2-12,-2-3 0,8 1-73,3-7-739,6 0 43,-3-5-838,7 0 0,0 2 1394,0 3 0,-7-3 0,-1 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3.763"/>
    </inkml:context>
    <inkml:brush xml:id="br0">
      <inkml:brushProperty name="height" value="0.053" units="cm"/>
      <inkml:brushProperty name="color" value="#FF0000"/>
    </inkml:brush>
  </inkml:definitions>
  <inkml:trace contextRef="#ctx0" brushRef="#br0">28631 9824 7818,'-14'-2'405,"4"-3"1,5-6-527,3-3-32,2-8 1,9 4-1,6-5-429,10 1 0,5 4 582,1-3 0,8 4 0,1 1 0</inkml:trace>
  <inkml:trace contextRef="#ctx0" brushRef="#br0" timeOffset="1">27138 10782 7669,'-2'9'1522,"-3"-4"-1977,3-3 392,-5-2 1,7-2 164,0-3 0,0 2-149,0-8 0,0 1-40,0-6 0,0 0 0,0 1 87,0-1 0,-7-7 0,-2-1 0</inkml:trace>
  <inkml:trace contextRef="#ctx0" brushRef="#br0" timeOffset="2">28773 10138 7917,'-38'-30'0,"-4"9"0,-11-8 0,-6 2 132,-8 3 0,-9 10 1,30 7-1,-1 0 315,-4 2 0,-3 1-603,-8 4 1,-2 2 0,4 2 0,0 3 0,-7 1 0,-2 3 0,-5 0 0,-1 0 203,-5 2 0,-1-1 1,6-2-1,0-1 1,-9 2-1,0-1-1314,8-1 0,-1 0 1241,-10-2 1,2 1 0,16 1 0,0 0 0,-10 0 0,-1 1-156,4 0 1,-1 1 114,-2 2 0,1 2 0,6-3 0,0 2 0,-3 3 0,0 3 65,0 0 0,0 2 0,-3-1 0,0 1 0,7 0 0,1-2 0,-4-1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34"/>
    </inkml:context>
    <inkml:brush xml:id="br0">
      <inkml:brushProperty name="height" value="0.053" units="cm"/>
      <inkml:brushProperty name="color" value="#FF0000"/>
    </inkml:brush>
  </inkml:definitions>
  <inkml:trace contextRef="#ctx0" brushRef="#br0">29528 11254 8106,'-32'-14'0,"1"-9"0,-1-10 176,1-9 1,1-5 0,4-4 0,5 1-198,4 4 1,8 13 0,5 14 261,8 7-403,5 5 1,6 8 0,-1 5 0,-2 6-32,-1 7 0,-2-1 1,1 3-1,-5-2-125,-3 2 1,-2-2 0,2 7 317,3 2 0,-3 9 0,5 3 0</inkml:trace>
  <inkml:trace contextRef="#ctx0" brushRef="#br0" timeOffset="1">29779 10578 8948,'-9'14'338,"-6"-3"1,-1 1-1,-5-5 1,4 0 192,1 0 1,0 0 159,0-2-391,8-3 0,-5 12-202,8-4 1,0-1-1843,5 1 1,0-4 1092,0 4 1,0-5 650,0 6 0,0-8 0,0 4 0</inkml:trace>
  <inkml:trace contextRef="#ctx0" brushRef="#br0" timeOffset="2">13884 8833 8360,'15'0'-54,"1"0"82,-7 0 0,-4 0 89,-10 0 0,3 2 1,-5 2-106,0 1 0,5 2 0,-3-2 41,3 6 1,2-3-1,2 5-38,3 4 0,2-1 1,6 6-1,-3 1 14,2 3 1,2 11-1,2 7 1,-2 8 107,-4 11 0,-3 5 0,-7 12 0,0 9-70,0-42 0,0 1 0,0-2 0,-1 0 0,-1 4 1,-2 0-457,0-2 1,-2 0 501,-1 3 1,0-1-1,-9 36 1,2-1 0,2-6 98,2-9 0,6-4 1,-1-6-1,3-5-86,2-2 0,0-13 0,0 7 1,0-1-106,0-1 0,0-1 0,0-1 0,0 3-210,0-3 1,-2-4-1,-1-1 1,-4-3-1011,-2-5 679,6-9 1,-4-14 0,8-18-1,3-13 520,1-11 0,4-2 0,1-10 0,8-4 0</inkml:trace>
  <inkml:trace contextRef="#ctx0" brushRef="#br0" timeOffset="3">14057 8865 8074,'0'-21'-298,"0"0"1,0-5 0,0 3 247,0-1 0,0 8 624,0-5-359,0 14 0,-2-5 0,-2 17-84,-1 5 1,-5 10 0,3 1-1,0 0 76,0 1 1,1-4-1,8 3-26,3-4 1,6-8-1,8-4 1,4-3-132,1-2 1,8-5-1,4-4 1,3-3-42,4-6 1,-4-1 0,12 3 0,-1 1 22,-1-1 0,-5 2 0,-4 3 0,-2 6 75,-3 3 1,0 2 0,-2 0 0,2 0-25,0 0 0,-3 0 0,10 0-227,1 0 182,17-7 1,-6-3 0,12-9-182,1-2 173,13-7 1,-7 3 0,10-4 0,-5 2 42,1 7 0,-9 0 0,7 3 0,-4-1 13,-1 4 0,-11 7 0,0-1 1,-4 1-53,-1 3 1,-3 1 0,1-1 0,-2-3-42,-1-1 0,-9 2 0,9-2 0,-1-1 17,-1 0 1,-5-1-1,-2-4 1,1 0 0,3-2 1,1 9 0,0-9-1,0 2 78,1 0 1,0-1 0,3 1 0,3 1-23,2 3 0,-3 5 1,1-4-1,-2 2-42,-1 3 0,-6-3 0,4 2 0,-7 2-49,-5 1 1,-13 2 0,8 0 0,-3 0 24,1 0 1,-4 0 0,-1 0 0,-1 0-10,1 0 1,1 0 0,4 0 0,-2 0 11,-2 0 0,-4-2 0,6-1 0,2-2-12,-2 1 0,-5 1 0,1-1 0,1-1 8,-1 1 1,2 3 0,4 2-213,-4 5 1,11-5 0,-11 13 1,13-5-1,-3 1-39,1 1 1,1-2 0,-4 3 0,0-3 109,1-2 0,-5 3 0,5-3 34,-7 2 13,2-6 0,-11 4 1,5-7-1,1 0 90,-1 0 0,-3 0 1,4 0-1,-1 2 153,1 3 1,-4-3 0,3 5-1,1 0-144,-1 3 0,-3 1 0,3 3 0,1 3-1,-1 1 0,-4 1 0,0 0 0,-2 2-13,-2-2 0,1 4 0,2-4 233,2-5-159,0 2 1,-5-9-1,0 5 1,-1-3-33,1-2 1,2-2-1,1-5-2,2 0 1,-2 2-1,-7 1-40,-1 3 25,-8 6 0,6-9 0,-6 8 1,3 1-36,-3 2 0,-1 2 0,-2 0 0,2-1-6,3 1 1,-3 1 0,3 3-1,-2 1-34,3-2 1,-3 0-1,6 0 1,0 2 48,-1-2 0,-2 1 0,2-1 1,1 2-13,0-2 1,0 4 0,3-2 0,-3 0 189,-3 1 1,5-2-1,-4 6 110,2 2-245,-6 1 0,6 3 0,-6-1 0,3 1 115,-3-1 1,-1 2-1,-2 4-67,0 5-39,0 3 0,0-1 0,0 1 0,0 4-32,0 0 0,0 2 1,2-2-1,1 1 27,2 1 0,6-11 1,-6 7-1,0-1 62,2-1 0,-3-6 0,5-1 0,-2 4 92,-4 0 1,1 3 0,-1 8-1,2 4-60,-1 4 0,-2 4 1,-4 1 249,-3 2-392,3 8 0,-5-15 0,7 3 1,2-1 11,3-3 0,-2-8 0,6-1-90,-2-8 56,5 3 0,-5-8 0,4 4 0,-4-4 63,0 1 1,-6-10 0,5 6-1,-5 0-14,-1-1 1,-5-7-1,0-2 1,1-2-924,3-4 1,1-7-740,0-1 1645,0-8 0,-7-3 0,-2-9 0</inkml:trace>
  <inkml:trace contextRef="#ctx0" brushRef="#br0" timeOffset="4">14324 11002 8740,'-25'0'0,"-4"0"0,-5 0-75,5 0 1,11-7 0,13-3 0,5-4-1830,5-2 1779,4 8 0,9-5 0,1 6 244,2-1 0,-6 2 0,-4-2 0,1-1 7,2 0 0,2 6 1,0-4-1,-1 1 346,1 1 1,0 0-1,-1 5 349,1 0-547,0 0 1,0 0 0,-1 0-42,1 0-189,7 0 0,-2 0 0,8 2-88,5 3 29,8-3 0,-1 5 0,10-7 1,5-2-15,5-3 1,6-4-1,9-7 1,1 1-24,2-1 0,-9-5 1,5 0-1,-7 0 241,-7-2 1,-14 11 0,-3-2 0,-7 4-8,-8 1 1,-1 5 0,2-1 0,0 3 31,1 2 1,-1 0 0,12 0 0,1 0-254,3 0 1,3-5-1,1 0-248,3 1 251,6 3 1,-8 8 0,3 3-10,-5 4 60,9 2 1,-27 0-1,9 1 1,-3 2 13,-4 2 0,-5 0 0,-3-7 0,-1-2-31,1-1 1,1-2-1,5 1 1,2-3-62,4 0 0,-2-5 1,7 3-1,2-3 71,1-2 1,2 0 0,-1 1 0,-1 3 41,2 1 1,-10 7 0,5-1 0,-6 3-47,1 2 1,-7 1-1,3 4 1,-2 3 233,-3 1 1,2 3 0,5-7-40,2-2-205,6-1 1,-6-5 0,9-2-32,2-6 14,10-3 0,-12-4 0,4-3 0,1-4 17,-2 0 1,0-4 0,-6 4 0,-4 0 58,-8 4 0,-5 3 0,1 2 1,-5 2 181,1 3 1,-5-1 0,4 6-1,-1 2-113,0 2 1,9-3 0,0-3 0,6-1-291,4-3 1,-3-2 0,5-2 0,2 0 62,1 0 1,-5 0 0,-3 0-113,-4 0 331,-1 0 0,-3 0 0,-2 0 0,-6 0-94,-4 0 0,-8 1 0,-2 3 0,-2 3 50,0 2 0,0-4 1,-5 5 1234,0 3-992,0 1 0,0-4 1,2 0-193,3 3 0,-1-5-475,6 3 1,1-8-1,5 3-19,-1-5 0,-4-1 1,-1-1-1,3-3 54,1-1 1,1-2-1,1 3 227,0-1 0,-6 0 182,1 5-1532,-8 0 709,4 7 1,-5-5-866,3 3 1598,4-3 0,21-9 0,3-2 0</inkml:trace>
  <inkml:trace contextRef="#ctx0" brushRef="#br0" timeOffset="5">16635 10075 8121,'0'-10'-276,"0"-1"1021,0 1-286,0 1 0,-2 2 45,-3 7 1,-4 0-106,-6 0 1,-1 5-41,0 0-200,0 8 1,6-12-161,-1 5 1,1 1-1,-6-2 1,2 0-1,2 0 47,2 1 1,-3 4 0,-6-3-1,-4 0-162,-1 0 0,-2 4 0,-6-4 0,1-1 203,-1 1 1,-1 4-1,-2-6 1,-1-1-14,1-3 0,1-1 0,5-1 0,3-5-57,5-4 0,5-4 0,5-3 0,4-4-78,0-6 1,6-2-1,-5-3 1,5-1-32,1-4 0,5 4 1,0-2-1,-1 4 11,-3-1 0,5 10 0,-1-8-69,-2 6 127,6-4 0,-7 8 0,5-4 0,-2 1 18,0 4 1,8 0-1,-5 0 1,5-4-3,2-2 0,-3 6 1,9-3-1,-1 1-11,1 0 0,-2 0 1,5 7-1,1 1-56,-1 3 0,-3 7 1,4-3-1,-1 6 12,1 6 0,-4 2 0,3 8 0,0 0-7,1-1 0,-4 3 0,3 1 1,1 2 2,-1-2 0,2-7 1,4-1 85,-4 1 22,4 2 0,-9-5 0,7-2-8,0 0-50,5-5 0,-14 10 1,6-5 347,-3 2-225,-1-6 0,-5 9 0,-2-5 199,-3 2-220,3 1 0,-13 1 1,5-1-1,-3 3 4,2 1 1,-3 1 0,3 1-35,-3 0 0,-2-1 0,0 1 1,0 0 77,0 0 0,-7-1 1,-2 3-1,-3 1 66,-4 2 1,4 7 0,-11-4 0,1 4-38,-4 4 0,-9-3 0,-4 12 362,-1-3-449,-2 6 1,0-11 0,0 4 0,-1-4-61,-3-2 1,9-6 0,4-4-90,4-4-12,2-8-256,12-2 173,-1-7 0,7-7-82,4-4 26,3-3 1,2 7-1103,0 7 1,0 7 1325,0 9 0,-7 0 0,-2-1 0</inkml:trace>
  <inkml:trace contextRef="#ctx0" brushRef="#br0" timeOffset="6">15330 11914 7926,'-9'-9'-53,"-5"2"39,4 7 1,3-1-1,0-3-144,0-1 111,5 0 0,-5 3 1,9-2-8,3-1 384,-3 0 47,5-2-107,0 5 0,-5-3-163,3 10 1,-3-1-101,-2 6 0,0-5 0,-2 6-51,-3 1 0,3-3 0,-3 1 0,3 3 28,2 1 1,0 3 0,0 4 0,0 7-17,0 7 0,0 8 1,0 13-1,0 11 42,0 8 1,0 2-1,0 10 1,0 2 32,0-43 0,0 1 0,2 42 1,-1-39-1,1 1 0,1 2 1,-1 1-48,0 1 1,0 0-1,-1-3 1,0 0-1,-1 4 1,0 0-1,0 1 1,0 0 28,0 1 1,0 1 0,0-4 0,0 1 0,0 4 0,0-1-1,0-5 1,0-3-16,0 36 1,0-20 0,1-8-1,5-8-64,4-11 1,-1-16-1,1-6-1224,3-4 1278,1-4 0,-6-17 0,-1-2 0</inkml:trace>
  <inkml:trace contextRef="#ctx0" brushRef="#br0" timeOffset="7">15330 11993 7969,'-7'8'519,"5"-1"1,-3-7-567,10 0 1,6-1 0,8-3-1,5-3 1,6-2 0,2-1 1,13-6-50,4 1 61,2-1 1,1 7 0,2 2-1,2 2 100,3 0 1,-3-1 0,0 6 0,-2 0 27,-3 0 0,5 0 1,-2 0-1,2-1-38,2-5 1,-2-2 0,15-10 0,3-3-73,2-5 1,1-4 0,-33 15 0,0-1 0,-1 1-1,1 0-9,0 1 0,-1 2 0,36-5 0,-2 8 0,-5 2-70,-8 3 0,-13 4 1,6 4-1,-4 3 112,-1 2 1,-8-4 0,1 4 120,-4-2-79,-5-2 1,-3 0-1,2 0 164,2-1-131,7-3 1,-9-1 0,7-1 44,1-4-131,10 3 1,-8-12-1,6 3 1,1-1 0,2 2 1,0-4 0,4 5-1,2-2 15,-1 1 0,-10 5 0,8-4 1,-6 2-34,-4 3 1,-5 3 0,-3 1 0,-4 1 35,-6 5 0,-2-3 0,-1 8 0,-4-1 3,1-1 1,3-2 0,9-7 0,5 0-85,6 0 1,1-9 0,14-5-1,7-7-86,7-3 0,-3 3 0,8-4 0,1 3 77,-1 2 0,-12 5 0,-1 4 85,-17 6-16,-2 3 0,-22 9 1,0 6-1,-9 4 49,-6 4 0,3 0 0,-4-7 0,6-2 220,5-1 0,0-8 1,10 2-1,10-3-315,8-2 0,1-7 0,6-2 1,2-1-85,3-1 1,-9 3-1,2-3 1,-10 6 139,-7 3 1,-20 2-101,4 0 0,-14 7 536,-2 4-289,-3-4 0,-2 7 1,0-2-107,0 7 0,0-5 1,0 5-17,0 0-36,0 8 0,0-6 0,0 7 1,-2 3 17,-3 2 0,-2 4 0,-5 8 0,3-1-11,2-2 0,2-4 0,5 6 0,0 3 15,0 2 0,0-7 0,0 7 0,2 1 55,3 5 1,-3 0-1,3 17 1,-3 3-27,-2 7 0,-9 6 0,3-35 1,-2 2-1,-1 1 0,-1 1-5,0 2 0,1-1 0,0-5 0,2-1 0,1 0 0,1-1 1,2-2-1,1 0 61,0 40 0,4-16 1,3-3-1648,6-14 1127,10 3 1,-4-27 0,3 6-1456,-8-6 1027,-5 1 838,-7-16 0,-7 13 0,-2-5 0</inkml:trace>
  <inkml:trace contextRef="#ctx0" brushRef="#br0" timeOffset="8">15707 14225 7911,'14'1'0,"-3"5"771,-4-5 7,-7 6-517,0 0 1,2-5-1,3 3-626,5-3 304,11-2 0,-1-2 0,6-3 0,3-5 34,6-4 1,6-2 0,6-2 0,0-1-13,0-2 0,-5 6 0,0 6 0,0 2 112,-2 3 1,-7 3 0,-8 1 0,-1 1 73,1 5 0,-6-3 0,3 8 0,1 1-32,3 2 0,1-6 1,4-2-1,7-5-23,6-1 0,12-8 0,5-8 0,9-8-353,7-6 0,5-2 0,-36 17 0,1-1 45,-3 0 1,1 1 141,1-2 0,0 2 1,29-8-1,2 6-56,-5 5 169,-11 8 1,-12 4 0,-11 12 0,-3 8 100,-5 6 0,-9-2 1,0 3-1,-2-1 100,2-2 1,0 1 0,9-8-1,5-1 72,3-7 0,8-6 0,10-3 1,10-3-351,9-8 1,7 1 0,-35-1 0,0-1 0,1 1 0,1 1-165,1-1 1,-1 1-1,38-4 1,-42 11-1,0 1 1,38 0-127,-9 2 0,-13 2 0,-12 3 235,-11 5 431,-8 4 1,-14 2-1,-2 0 371,-4 0-569,4-1 1,-12 1 0,5 0-1,0-1 158,3 1 1,13-5 0,7-3 0,8-1-87,8-3 1,4-2 0,15-2 0,3 0-333,5 0 1,1-2 0,1-2 0,0-1-445,-5 2 1,-11 4-1,-10 8 1,-9 9 384,-8 4 1,-11-1 0,-2 5 0,-7 2 619,-6 2 0,-5-5 0,-1-5 0,0-2-229,0-2 0,0-1 0,2-1 0,3-1 110,6-3 0,-1-6 0,4 1-44,4-3-241,8-2 0,-7 0 0,6 0-613,-3 0 451,6 0 0,-10 1 0,3 3 0,-6 5-13,-4 4 1,-4-4 0,-7 10 0,-2 2-318,-3 2 455,-4 3 0,-14 13 0,-1 1 0</inkml:trace>
  <inkml:trace contextRef="#ctx0" brushRef="#br0" timeOffset="9">17295 11270 7752,'0'8'-13,"0"-1"580,0-7-191,0 7 1,-1-3-106,-5 6 0,3-6 0,-8 3-164,-1 0 1,-2 0 0,-1 5-1,-1-1 7,0 1 0,-5-5 0,0 0 0,2-2-39,1 0 0,3 0 0,-1-5 1,0 0 33,1 0 0,-3-1 0,-1-3 1,-2-3 46,2-2 0,-1-1 0,1-6-71,-2 1-69,-7-1 1,4 5 0,-8 1-33,1-2-12,0-2 1,4 0 0,1 1-77,-2 3 68,5 0 0,-4-6 0,6 2 0,0 2 18,-2 1 0,7 1 0,-1-6 0,4-2 27,1-2 1,-2 2 0,0-5 0,2 2 109,2 0 0,1-1 1,-3 4-1,1-1-22,-1 0 1,0 5 0,-1-7-1,3 3-19,-2 3 0,-2 4 0,-2 1 0,0-2-124,1-2 1,-1-4 0,0 1-228,0 1 205,1-10 1,1 14 0,1-13-1,3 1-34,-2-1 0,3 4 0,0-3 1,1-1 68,-1 1 0,4 3 0,-4-4 0,2 3 36,3 3 0,-3 1 0,2 1 0,0-3 16,-2-1 0,5 0 0,-5 6 0,2-1-44,0 0 0,-1 1 0,5-1 0,-3 0-28,-1 0 0,0-5 1,3 1-1,-1-1 38,-3-2 1,1 4 0,5-8 0,0 1-24,0 2 1,-5-1-1,-2 4 118,-2-5 0,6 9 1,-4 1 0,0 2-79,-2 7 0,-2-2 1,1 4-9,-2-5 0,3 1 0,0-2 0,2-1-3,4-2 0,1-1 0,0-3 0,-1-1 3,-3-2 0,1-2 0,5 2 1,0-5 14,0-4 0,0-1 0,0 1 0,0 2-7,0 2 0,0 0 0,0-4 1,0 2 7,0 2 0,-1 10 0,-3-3 0,-1 0-15,1 1 0,-3-1 0,2 0 0,2-4-15,1-1 0,2 3 1,0-5-1,0-2 5,0-2 0,0-3 1,0-2-18,0-2 21,7-6 1,2 8 0,6-5 0,1-1 0,0 1 1,-4 11 0,0-3 0,2 2 54,-2 1 1,-1 9 0,1 5-31,-1 1 0,-6 2 1,4-1-1,-1 5-10,1 1 1,1-6 0,6 5 0,0-5-38,0-2 0,5 3 0,1-9 0,3 1 44,3-1 0,1-1 0,3-6 1,-1 3 55,1 3 0,-1-1 1,1 4 189,-1-2-248,1 0 1,-8 5 0,-3 2 223,-4 4-183,6-4 0,-5 10 0,3-5 0,-4 2 9,-1 4 0,-1-1 0,3-1 1,3-4-69,5 1 0,4-6 0,3 3 0,4-3 35,5-1 1,3-1 0,2 0 0,0 0-19,1 1 0,-7-1 1,1 2-1,0 2 73,-1 1 1,-8 8 0,-7-2-11,2 3 0,-11 2 0,-1 0-139,-2 0 87,0 0 0,2 0 1,-1 2-1,3 1 5,3 2 1,-2 1-1,6-6 1,1 1-45,3 5 1,-6-3 0,9 6 0,-3-1-63,1 1 0,-4 2 1,-1 4-1,-1 3 87,1 3 1,-4-2 0,3 6 0,-1-1 13,-4 0 1,-2 1 0,1 1 0,1-3 10,2-1 0,0-8 1,-5 4-1,-1-2-17,1-4 1,0 0-1,0 2 1,-1-2-12,1-1 0,0-1 0,0 4 142,-1-3-135,8 3 1,-6-6-1,6 8 1,-2 2 9,0 3 0,2-4 0,-4 6-43,2-1 24,0-4 0,0 12 1,0-6-1,-2 4-8,-1 3 0,-3-8 1,1 8-1,0-3-24,-1-3 1,1 5 0,-2-6 0,0 0-6,2-3 0,-9 2 0,9-2 0,-1-2-12,4-1 1,-6-3 0,2 3 0,-1 1 42,0 2 0,0 7 0,-3-2 0,-4 6 51,0 4 0,-5-1 0,3 7 1,-3 2-52,-2 1 0,5-3 1,0-2 183,-1-1-104,4-3 1,-4-4 0,4-2-68,-1-4-10,6 3 1,-6-11-1,5 5 1,-2-2-13,3 0 0,-5 0 1,3-6-1,-1 3-3,-1 3 1,0-2-1,-6 5 1,3 1 20,-3-1 1,-1-3 0,-2 4 0,0-1 31,0 1 1,-2-5 0,-1 5-1,-3-2 2,3-4 1,-1-2-1,1-1 1,-2 1-49,1 4 0,-3-3 1,2 3-83,1-4 85,3 6 1,-5-4-1,-1 6 1,0-1-111,0 1 1,-3-1-1,3 4 1,0-4 60,0-1 1,-5 3 0,3-5 0,-1 0 27,-1 2 0,6-9 0,-6 5 124,-1 0 1,3-1 0,1-6 0,-1-3-70,0-2 0,4 3 0,-6-3 0,-1 2-12,-2 3 0,4 2 1,-1 2-1,-1 1 7,-2 4 1,-3-2 0,-3 6-1,-1-2-21,2-4 1,0 0 0,0 0-382,-2 2 330,0 0 1,5-10 0,0-1-1,1 1 1,-1-3 1,-5 5-1,0-8 586,2-2-396,1 6 1,-3-5 0,-1 4 0,-3 1-80,-3 0 1,4-4 0,-1 5 0,-1 3-119,-4 1 1,8 1-1,-8 1 1,4 0-33,1 0 0,4-6 0,-3 0 1,1 1-34,4-2 0,2 3 1,1-7-1,0-1 166,0-3 1,6-1 0,-1 0 0,-1 0-34,-2 0 1,-2 0-1,1 0 1,-1 0 75,0 0 1,-1 0 0,-2 2-1,-4 2-41,-2 1 0,-3 7 1,-5-1-303,2 3 173,-11 1 1,14 1-1,-12 0 26,1-1 75,-4 1 1,13 0 0,-3-2 0,1-4 15,4-4 1,7-5 0,0-1 0,4 0-43,1 0 0,6 0 0,-1-1 1,-1-3-21,-2-1 1,4 0 0,-1 5 0,-1 0 17,-2 0 0,-2 0 0,1 0 0,-3 0-276,-3 0 0,7 0 0,-5 0-709,0 0 637,-1 0 0,5 0-651,-1 0 578,0 0 0,8-7-599,2-4 720,5 4 1,1-7 0,0 4-295,0-4 603,7-2 0,1-7 0,8-1 0</inkml:trace>
  <inkml:trace contextRef="#ctx0" brushRef="#br0" timeOffset="10">17374 14523 7826,'-2'11'-23,"-3"-1"1,-2-5 0,-5 4 0,1-2 181,-1-3 1,3 3 0,-1-2 186,-2-2-148,5 6 1,-7-7-1,3 5 423,-3 0-523,5-5 0,-4 5 1,2-6 113,-3 5-141,-2-5 0,1 6 1,-1-7-1,0 2 24,0 3 1,1-3 0,-1 3-1,-1-3-44,-4-2 1,1 0-1,-4 0 1,-1 0-65,1 0 0,-4-5 0,-7 0 0,-3-1 54,-3-1 0,0 6 0,-5-6 0,1 1-51,-2 1 0,8-5 1,-6 3-1,3-2 71,2-3 0,3 1 0,-2-1-102,6 0-12,-9-13 1,21 15 0,-10-11-19,1 3 72,1-4 1,1 4 0,-2-4-138,-3-1 120,-2 5 0,2-4 0,-2 6 0,-4-2-6,-1-2 1,0 2 0,-2-5 0,3 2-25,1 0 1,5-7-1,-4 2 1,6-3-8,5-3 1,-2 4 0,7 0 0,0-3 42,-2-2 0,9 6 1,-4-6-1,1 0-10,0 0 0,8 3 1,-7-6-1,2 1 9,0-2 1,-2 2 0,2-5 0,2-2 23,2-3 0,-1 1 0,-4-10 0,1 0-22,3-4 1,4 0-1,7-1 1,0-2-32,0 1 1,0 1 0,0-2-277,0 3 294,0-3 1,2 12 0,1-1-1,3 4 46,-3 4 1,-1 13 0,0-3 0,1 4 40,2 4 1,2-8 0,-3 4 0,3-5-47,1-2 0,3 4 1,6-11-1,4-3-13,6-6 1,-1 0-1,5-6 1,8-3-3,4-1 1,6 2 0,2-1 0,3-1-142,2 2 1,-5 8-1,1 4 206,-3 9-83,-2 4 1,-12 10-1,-5 5 140,-6 7-56,-3 5 1,-5 7 0,0 0-39,-1 0 0,-4 0 0,1 0 0,6-2 9,6-3 0,7-1 0,4-8 0,6-5-50,4-4 0,6 3 1,12-5-1,1 1 18,4-1 0,-7 6 0,4-2 1,0 4-78,-1 1 1,-13 7-1,3 4 1,-5 3 48,-5 2 0,-8 2 0,-1 3 119,-7 6 28,2 3 1,-11 1 0,7 1 102,2 0-211,-5-1 1,7 1 0,-4-2-4,4-3 6,8 3 1,4-7 0,9 5 0,5-3-71,5-3 0,2 0 0,12-5 0,2 5-2,-2 4 1,-12 1-1,-4 3 1,-5 3 101,-3 1 0,-13 6 1,1 2-1,-11 4 67,-7 1 1,-13-4 0,8-1 0,-2 0 2,0-2 1,-2 1-1,2-8 1,4 3 16,-1-1 1,8-11 0,-1 8-137,1-2-111,4 0 1,-9 4 0,4 1-20,-1 2 102,-2 7 0,-7-2 0,-4 9 0,-3 3-7,0 2 1,-5 4-1,3 5-75,-3-2 97,-2 11 1,0-27-1,0 9 1,0-3 87,0-4 0,0-5 0,0-3 0,2-1 21,3 0 0,-2-3 0,6 6 0,0 1-85,0 1 0,1-1 1,4 2-1,-2 3 16,-1 0 1,-3 2-1,5 0 1,-5 5-48,-1 6 0,-1-6 1,-6 9-1,0 0-161,0 0 1,0-9-1,-2 5 1,-2-3 105,-1-2 0,-5-8 1,4 1 360,3-3-210,-6 3 1,7-16 0,-3 4 0,3-3-20,2-3 0,-5 1 0,0 0 0,1-1-53,3 1 1,-1 2 0,-2 1-1,-3 2-49,-1-2 1,3 5 0,-4 1 0,0 1 17,0 0 0,-3 1 1,-7 4-1,-2 0 67,2 1 0,-1-1 0,1-1 0,-3-2-15,-3-2 1,4 0 0,-3 4 0,1-2 145,4-2 0,0-5 1,-1 4 183,-1-3-320,-7 6 0,7-9 0,-7 6 2,1-2-6,-14 4 0,15-7 0,-11 4 0,3 1-50,-3-1 1,2-3-1,-5 5 1,0 0 30,-1-1 0,3-1 0,-6-4 0,-1 0 37,1 0 0,6-5 0,-2-2 0,-1-5-26,1-1 1,9-1 0,-2-6 0,1 0-77,4 0 1,0 0-1,-2 0 1,3 0 66,0 0 1,1 0-1,-5 0 1,-1 0-285,1 0 0,3 0 1,0 0-302,0 0 439,-5 0 1,14 7 0,-8 1 20,-1 1 40,6 5 1,-6-11 0,7 6 68,2-2-57,1-2 0,2-5 0,1 0-137,-1 0 1,0 0-1,2-1-179,4-5 1,-4-1-1,3-5 12,-3 2 1,4 6-1,-1-1 1,-1 3-95,-2 2 1,-2 0 0,1 0 0,-1 0 90,0 0 0,6 0 362,-1 0 0,8 0 0,-4 0 0</inkml:trace>
  <inkml:trace contextRef="#ctx0" brushRef="#br0" timeOffset="11">30392 11490 8082,'-31'22'0,"6"-9"-1330,5 2 1571,9-9 272,4 1 20,7-7 733,0 0-1076,0 7 0,-2-4-256,-3 8 1,3-6 76,-3 5 0,10-6 0,6 1 0,5-3-101,4-2 0,0-2 1,6-1-1,2-3 20,2 3 1,6-1-1,1 1 1,0-2 228,1 1 1,-5 2 0,4 2-1,-4-1 84,-1-5 1,-4 5 0,1-5-242,4 5 28,2 1 1,0-2-1,4-2-302,3-1 322,14-7 0,-13 8 0,15-4 0,1-1-67,2 0 1,-5 6-1,-3-3 1,-4 5 80,-2 1 0,-7 0 0,-5 0 0,-7 1 33,-7 5 0,-4-3 0,-1 6 0,0-2-12,-1-4 0,3-1 0,3-2 0,5 0-46,4 0 0,8-2 1,4-3-1,5-5-341,6-4 1,-4-2 0,3 0 0,-1 2 155,1 4 0,-15-2 0,-2 6 612,-9 3 0,-14 1-85,-12 2 1,-7 0 0,-8 0-1,-1 0-123,0 0 1,2-2 0,4-3-159,4-5 1,6-6 0,6-5 0,8-7-324,10-7 0,4 0 1,16-7-1,3-1-226,3-3 0,-2 10 0,-8 2 1,-2 3 433,-3 3 0,-10 7-77,-10 0 0,-13 5 0,-12 4 1353,-4 2-702,-2 6 0,0-10 188,1 4-518,6-11 1,2 2-1,7-6-947,0 2 443,14-5 1,-4 4-1,11-7 1,-3-3-89,-3-2 0,1 8 0,0-4 1,-2 4 233,-4 4 0,-3-4 1,-10 9-1,-6 1 191,-7 1 0,-10 10 0,-2-7 0,-7 3 207,-7 3 0,2-3 0,-2-3 1,-1 2-110,-3 2 1,4-3-1,4-6 1,3-4-301,5-1 1,7 3 0,-1-5 0,1 0 4,4 1 1,7-3-1,1 7-95,-1 2 190,-9 2 0,0 6 0,-9 2 201,-3 2-42,-9 2 1,0 5 0,-10 2 0,-6 3 63,-3 6 0,2-3 1,-1 1-1,-2-2-120,-3-3 0,9 3 0,-3-2 0,6-2-118,8-1 1,12-4 0,-1-1-1,3-4-127,3-2 0,5 4 0,-3-4 0,-2 2 41,-2 4 0,-8-4 0,-4 1 1,-5 5 26,-6 4 0,-4 6 0,-11 7 560,-6-1-456,-10 8 1,6-6 0,-6 4 403,2-3-377,35-10 1,1 0-1,-22 7 1,-5-1-93,12-3 11,3-4 1,25-7 0,-4 0 0,6 0-37,4 0 0,3-6 0,5 1 0,-4 2 31,-1 1 0,-3 2 1,-4 0-1,-2 2 119,-4 3 0,-5 11 1,-10 10-1,-6 4 105,-3 1 1,2 2 0,-1 0 0,-1 2-62,2 0 1,11-7 0,5 4-1,8-10-70,10-4 1,8-2 209,6-1-303,4 1 0,9-4 0,3 2 174,6 4-111,3 8 1,-5 5 0,-4 11 284,-3 4-218,-2 15 1,-7 5 0,-6 18 0,5-40 0,-3 1-17,-1 2 0,-2-1 0,-16 36 0,-1-9 0,1-10 62,4-13 1,10-16-1,13-6 1,6-9-189,8-10 0,17-6 0,8-3 0,10-2-163,6-3 1,-1-2 0,5-5 0,1 3 76,5 2 0,-10 2 1,4 5-1,-9 0 136,-5 0 0,-12 2 1,1 3 157,-1 5-85,-8 4 0,1 2 0,-7-2 0,1-2 18,4-1 0,0-8 0,9 2 314,3-3-352,9-2 1,2-9-1,12-5 1,10-8-17,9-8 1,-3 7 0,10-8 0,2 1-78,-41 15 1,-1 1 0,35-11 0,-2 6 0,-8 7 97,-11 6 1,-20 5 0,-9 2 0,-10 6 41,-6 9 0,-11 0 1,-13 7-1,-4-2-147,-4-1 1,0 1-735,5-5 0,9-7 0,9-6 812,12-6 0,23-27 0,12-12 0</inkml:trace>
  <inkml:trace contextRef="#ctx0" brushRef="#br0" timeOffset="12">19654 14225 8017,'0'10'371,"0"1"-256,-7-8 0,3 4 0,-4-5 65,1 3-135,-6-3 1,10 5 57,-8-7-47,1 7 1,-1-5 24,1 3 37,-1-3 1,1-2 116,0 0 0,-1-2-23,-5-3 1,1 1-1,-1-5-110,0 2 0,6-3 1,-1 5-1,-1-1 13,-2-1 1,-4 4 0,-2-6-93,-7 2 0,5-3 1,1 3-1,3 0-114,2 0 0,1-6 0,-1 5 0,0-3 59,1 1 1,4-1-1,1-4 1,-3-1 70,-1 0 1,4 2-1,1 2 43,2 1-70,-5 1 0,8 1 0,-6 2 17,-2 0 1,0 4-1,-1-6-56,3 2 0,1-5 0,-1 1 29,4-3 0,-1 2 0,2-2 0,2-3-27,1-1 1,2-1 0,0 0 0,0-4 33,0-1 1,0 5-1,0-2 1,0 3 66,0 2 1,0 6-1,0-1 22,0-1-202,0 5 126,0 0 1,2 2-244,3 0 133,-3-7 0,12 3 0,-4-7 1,4 0 44,2 1 0,0-1 0,-1 0 1,1 0 1,0 1 1,-1-1 0,1 0 0,0 2 15,0 4 1,-6 3-1,1 7 1,1 0 38,2 0 1,-4 0 0,-1 2 0,0 1 13,-1 2 1,3 6-1,5-6 1,1-1 35,4-3 1,-2-1 0,6 0-59,-3 0 2,6-7 0,-3 4 0,5-6 0,-2 0 15,-2 1 0,-2 4 0,2-1-187,-5 3 159,4 2 0,-8 0 1,4 2-1,-3 1-31,-3 3 1,1 4 0,0-3 0,1 0-7,4 0 1,-3 4 0,3-6 0,-2-2 6,2-1 0,-2-2 0,6 0 0,-1 2 22,0 3 0,-4-3 0,1 5 0,-4-2 46,-1 0 1,-6 6 0,1-4 0,-1 1 3,-1 5 0,-2 1 0,-5 1 0,1 1-22,3 0 1,-1 0-145,-5-1 135,7 1 1,-6 0 0,6-1-113,0 1 104,-5 0 0,10-6 0,-6 1 1,-1 1 10,2 2 0,-5 2 1,3-1-1,-3 3 47,-2 3 0,0-2 0,0 7 1,-2 2 22,-3 2 1,-4-4-1,-5-1 1,2-1 0,1 0 0,1-3 0,-6 2 1,0-4 14,1-5 1,4-2-1,1 4 1,-3-2 57,-1-3 1,-1 1-1,-3-5-56,-3 2 1,7-4 0,-5 4-57,0-2 8,0 5 1,1-9-1,-1 6-45,-2-2-58,0-2 0,4 0 1,-3 2-1,-1 0 7,2 0 0,2 4 1,1-4-1,0 0 37,1 0 0,-1 0 0,0-4 89,0 3 1,6-1 0,-1-3 49,-1 3 1,3-3-57,-1 3 1,1-2 0,-3 1-102,2 1 1,-1 0-364,-5-5 306,1 0 1,-1 0-157,0 0 178,7 0-60,-5 0-96,6 0 26,-1 0 1,2-7-31,7-3 0,2 1-212,3-1 0,-3 4-1275,3-4-186,-3 6 1896,-2-3 0,7 0 0,1-1 0</inkml:trace>
  <inkml:trace contextRef="#ctx0" brushRef="#br0" timeOffset="13">12546 8943 8022,'0'9'16,"-1"-3"0,-1-2 434,-1 0-207,-4-3 1,5 3 106,-5-4 0,4 0-1095,-3 0 791,4 0 192,-2 0-159,4-4 1,0 2 97,0-4 1,0 3 76,0-4-890,0 5 85,0-2 34,0 4 196,4 4-656,-3-3 977,3 8 0,0-8 0,2 3 0</inkml:trace>
  <inkml:trace contextRef="#ctx0" brushRef="#br0" timeOffset="14">12340 8962 8012,'-1'12'0,"-2"1"3,-3-2 1,-3-3-1,0-3 1,-1-1 254,1-2 0,3-1 84,0-1-253,4 0-13,-3-4 1,5-1 0,1-5 134,3 1-75,-3 0 1,7-4 0,-3 1 41,0 0-179,4 2 0,-5 0 0,3 2 0,-1 2 0,2 3 0,-3 2 0,0 2 82,-1 2 0,-1 3 0,-3 7 1,0 2-8,0 3 0,-1 5 1,-2 2-1,-2 2-32,0 1 1,-2-1 0,2-2-1,1-3-25,0-2 0,1-2 1,3 1-23,0 0 0,0-4 106,0-3-80,0-2 1,0-3 0,0-1-1,1 1 21,2 2 0,-2 1 0,2 1 167,-2 2-158,-1 4 1,0-6-1,0 4 1,0-1 9,0 1 0,0 0 0,0 3 0,0-1-17,0-2 0,0-3 0,0 0 0,0-1-190,0-2 0,0 1-130,0-1 1,0-3 288,0 0 0,1-4 153,2 2 1,-2-2-1,3 1-107,-3 3 1,-1 2-1,0 2 115,0-1-130,0 1 1,0-1 0,0 0 0,0 1 70,0-1 1,0-3-1,0 1-287,0 0 0,0-2-324,0 1 0,1-4 580,2 1 375,-2-1-342,3-2 1,-3 0-388,2 0 169,-2 0-148,3 0 234,-4 4 0,1-3 3,3 2 0,-3-1-4,2 1 1,-1 1 3,1 2 18,-2 3 0,4-7 149,-2 4 24,-2-4-80,4 2-203,-1-4-62,-3 5 102,3-4 0,-4 4 0,1-3 36,2 1 1,-2 1-27,2-1 1,-2-1 280,-1 5-21,0-5-294,0 6 1,0-6 42,0 4 7,0-4 1,0 4-291,0-3-26,0-2 55,-4 3 112,3-8 0,-3 2 56,4-4 1,0 2 98,0-2 271,0 0 257,0 1-294,0-4 0,-1 8 552,-2-2-434,2 2 0,-5 1-173,3 0 86,2 0-264,-3 0 1,1-1 125,0-2 1,-1 2-314,1-2 0,1 2-607,-5 1 775,5 0 0,-2 1 26,4 2 0,0-1 61,0 4 0,0-3 1,0 4 55,0 0 1,0-2-1,0 1 192,0 2-251,0 4 1,0 4 0,0 6 0,0 4 68,0 4 1,0 1 0,0 6 0,0 1-13,0 1 0,0-1 0,0-2 0,0-4-39,0-4 1,0-6 0,0-1-1,0-5-24,0-3 0,0-3 0,1 1 0,1 0 22,1 2 1,1 3 0,-1 1 0,0 4-1,-1 4 0,-1 3 0,-1 3 1,0 5-10,0 3 1,0 1 0,0 1-1,0-1 97,0-4 0,0-4 0,0-3 172,0-6-220,0-1 1,0-12 0,0 3 0,0-3 34,0-1 0,0 1 0,-1-1 1,-1 2 22,-1 1 1,-2-1-1,3 5 1,-1 1-139,1 0 0,0 2 1,0 0-1,-1 0 46,1-1 0,0-2 1,0-1-345,-2-2 92,1 0 178,3-8 0,0 3 0,0-1 225,0 1-111,0 5 1,-1 0 0,-1 5-199,-1 1 82,0 6 1,2-5 0,-1 2-1,-1-2 1,1-1 0,0-4-258,2 1 0,0-10 1,0-3 82,0-7 1,0-7 0,-1-3 0,-1-1-352,-1-1 0,-1-1 0,2 1 0,-2 4-598,-1 2 1,-2 1 1142,-2 3 0,0 6 0,-1 5 0</inkml:trace>
  <inkml:trace contextRef="#ctx0" brushRef="#br0" timeOffset="15">12246 11015 8006,'0'-5'354,"0"-4"67,0 8-70,-4-3 1,3 3 400,-2-2-619,2 2 1,5 2 0,2 7 0,3 6-4,0 3 0,5 5 0,0 10 0,2 3 13,-1 4 1,0 5-1,2 4 1,-2 0-1,2-2 1,-4-7 0,0-3 258,-3-10-265,0-3 0,-1-17 2,1 0-77,-1-4 0,-4-7 0,-2-3 0,-2-6 104,-1-3 1,0 0 0,0-5 0,0 2-110,0 2 1,0-1 0,0 1-1,0 1-159,0 2 1,0 3-1,1 0 1,1 1-81,2 2 0,3 3 0,-1 0 0,2-2-1,2 0 1,0-1 0,2-1 0,1 0 25,2-3 0,0-1 0,4-5 0,0-1 107,0-2 0,-5 1 1,0-2 29,-1 0-24,-2-3 1,1 9-1,-4-1 146,-2 4-66,-4 1 0,2 7 133,-4 0 1,-4 5-122,-2 1 0,-3 0-178,0 3 0,3-2 0,0-2 0,2-2-144,2-4 1,1-1-1,1-1 1,0-1-236,0 1 0,0 3 0,0-1-43,0 0 1,4 0-472,3 1 1023,-3 1 0,4 5 0,-3 0 0</inkml:trace>
  <inkml:trace contextRef="#ctx0" brushRef="#br0" timeOffset="16">2016 17764 8238,'10'0'177,"-5"0"0,-2 0 36,-6 0 51,-2 0 0,-2 0-248,1 0-3,4 0 0,-3 0 0,2 0 151,-4 0 1,3 1 0,0 1-71,0 1 1,3 1-27,-2-1 1,3-2 0,3 3-141,3-3 1,2-1-208,2 0 296,3 0 0,-2 0 0,1 0 135,-1 0-130,-2 4 1,0-3-1,1 3 1,-1 0 42,1 2 0,-1 0 0,0-1 0,2 0-52,1 0 0,3-3 0,4 1 0,-1-1-35,1-2 1,1-2 0,1 0-1,2-2 9,1-1 0,0 0 1,1-2-1,-3 1 59,1 2 0,-6 1 0,1 3 0,-3 1-7,0 2 0,-7 2 0,2 6 0,-2 0 122,0 2 0,2-1 0,-1-2 1,1-1-121,-1 0 0,4-3 0,3-3 0,3-2-121,3-1 0,-1-1 0,3-2 1,-1-4 46,1-1 0,1 0 1,1 1-1,-2 4-42,-2 2 0,-4 1 0,4 0 1,-2 2 172,-2 5 1,-2-1-1,-1 7 1,-1 0-34,1-1 0,-2 4 0,4-3 0,2-2-31,1-1 1,-1-1 0,8-3 0,4-3-135,1-2 0,0-5 0,4-2 0,1-4-106,2-2 1,-2 1 0,5-1-1,-2 2 130,-4 0 0,-7 2 1,0 2-1,0 2 211,-3 3 1,-7 1 0,1 1 0,0 3 43,0 2 1,-2 2 0,5 0 0,-1 0 108,-1-2 0,2-3 0,7 2 1,3 0-52,0-3 0,2-2 0,5-4 0,2-2-323,0-2 0,-1-1 0,1 0 1,-2 2-128,0 1 0,-10 4 1,3-2-1,-1 3 127,-3 1 1,-3 5-1,-2 1 1,0 2 105,0 2 0,-1-4 1,3-1-1,1-1 50,-1-2 1,1-1-1,3-1 1,2-1-27,2-2 1,0 1-1,3-4-66,-3-2 30,7 4 0,-10 0 0,5 4-38,-2 0 27,-3 0 0,-3 1 1,-1 2-1,-1 4-31,-1 1 1,-3 1-1,2 1 1,0-1-7,0 0 0,2-3 0,4-3 0,3-2-29,0-1 1,-1-1-1,4-2 1,0-4-18,0-1 0,-4 3 0,0 2 1,-1 1 85,0-2 0,-5 3 1,2-1-1,-4 3 87,-1 3 1,-6 3 0,4-2 0,1 1-102,1 1 0,-1-4 0,2 2 395,-1-1-283,7-1 0,-5-3 0,7 0 1,1 0-55,1 0 0,0-4 0,2-1 1,0-1-92,0-1 1,-3 2-1,1-2 1,2 1-204,-1-2 1,-5 3 0,7-1 0,-2 0 111,2 0 1,-5-2-1,5 3 1,-4 0 78,-3 1 1,-1 3 0,-2 1 0,-1 0-34,-1 0 1,-1 0-1,1 1 1,-2 3 190,0 2 1,-5-1 0,3 1 639,0 2-598,4-4 1,0 1 0,5-3 0,2 1-73,1-1 1,2-2 0,3-3 0,3-2-25,3 0 0,-4-4 0,2 4 0,1-1-33,-3 0 1,1 4 0,-1-2 0,1 4-56,2 4 0,-6 1 1,0 4-1,1 2-23,1 1 0,-6 0 1,3 2-1,-1 0-44,0-3 1,1 0 0,4-3 0,4-2 31,4-3 1,4-3 0,-22-1 0,2-2-10,0-1 1,0-1-28,4-2 0,1 0 0,-4-1 0,0-1 1,3 1-1,1 0 230,-1 0 1,0-1-81,2-1 0,-1 0 0,-4 5 0,-1 0 1,1-1-1,-1 0 259,-1 2 1,0 1-180,4 1 1,0 0-1,15 2 1,-22 0 0,1 0-1,24 1 42,-26 0 1,-1 1 0,24 3 0,1 5 0,-24-6 0,-1 1-122,1 0 1,-1 0-1,26 5 1,0 0-1,-26-4 1,1-1-105,0-1 1,1 0-1,-1-1 1,0 0 0,3 1-1,1-1 1,-1-2-1,1 1-52,2-1 1,0-1 0,-1-2-1,0 0 1,2-1 0,1-1-1,0 0 1,0 0 24,-1-1 0,1 1 0,-2-1 1,0 0-1,2 1 0,0-1 1,0 0-1,-1 1 57,0-1 1,0 0 0,-4 1-1,0 0 1,1 0 0,-1 1-1,-1 0 1,-1 0 85,-1 1 0,-1 0 0,21-1 0,1 3 1,0 1 120,0 2 1,-5 2-1,4 4 1,-1-2-161,-1-1 0,-5-1 1,8 3-1,0-3-82,0-1 1,-3 2-1,5-2 1,2-2 13,1-1 0,-1-1 0,-23 0 0,1 0 0,-2 0 1,0 0-106,0 0 0,0 0 1,22 0-1,-22 0 0,0 0 1,1-1-1,0 1 114,-1-2 0,-1 0 0,25 1 0,-1-2 0,-1 2 181,-1 1 1,-3-3 0,3 0-1,-2 1 16,0 1 0,-8 1 0,7 0 0,1 0 189,0 0 1,-2 1 0,-4 1 2,-2 1-235,9 4 1,-12-4 0,9 2-507,-5-1 416,3 3 0,-7-6 0,7 2 0,0-2-234,3-1 1,-7 0 0,3 0 0,0 0 146,0 0 0,-5-3 1,1 0-1,-2 0 128,0-1 0,-9 3 0,6-2 0,-2 2 209,-1 1 1,-4 0 0,-2 1-1,-2 2-25,-1 3 0,-1 2 0,-2 2 0,-1 0-29,-2 3 1,-1-3-1,3 2 99,3-5-333,1 1 1,-1-4 0,1 3-44,1-4 42,8-2 1,-7-1-1,6-1-21,-2-2 17,6-3 1,-8-3 0,7 0 0,-2-1 25,1 1 0,-8 1 0,1 0 1,-2 3-10,-2 1 0,-1-2 0,0 3 235,0 0 1,-8 2 0,-1 1-45,-2 0 0,-3 1 0,1 2 0,2 0-63,0-1 0,2-1 0,0-2-27,2-2 1,-1 1 0,1-4 0,-1 1-405,-2 0 0,1-1-198,-1-4 345,0 1 0,-2 3-348,-1-1-102,-4 5 93,2-2 0,-4 8 524,0 3 0,0 5 0,0 3 0</inkml:trace>
  <inkml:trace contextRef="#ctx0" brushRef="#br0" timeOffset="17">10840 16114 8048,'-10'0'909,"4"0"-667,0 0 1,3 0 0,-4 0-286,0 0 1,2 1-1,0 2 164,1 4 1,-3 1 0,4 3-539,1 5 306,-3 4 0,3 9 0,-3 3 0,-1 7 127,1 7 1,2 2 0,1-20 0,-1 0 0,0 0 0,1 1 28,-1 0 1,0-1-1,2 0 1,0-2-1,-3 24 1,1-4 108,0-6 0,0-8 1,3-3-1,0-5 160,0-5 0,0-7-302,0 1-144,0-7 4,0-2 0,-1-4-716,-2 0 96,2 0 422,-8 0 1,8 1-484,-2 3 47,2-3 762,1 3 0,0-4 0,0 0 0</inkml:trace>
  <inkml:trace contextRef="#ctx0" brushRef="#br0" timeOffset="18">10624 16817 8018,'-4'6'16,"-2"1"0,0-5 0,0 2 332,-1 0-220,-1-3 1,2 4-1,2-3-175,0 2 0,3 0 0,-2-1 76,2 3 0,4-1 0,1 3 0,1 1 45,3 2 0,3 6 1,2-1-1,-1 1 21,2 2 0,-1 0 1,4-1-1,-2-3 24,2-2 1,-2-3 0,0-2-1,2-1 9,1-4 0,-3-6 0,0-5 0,0-3-58,-1-5 0,-2-1 0,1-2 1,0 0 51,-1 0 1,-3 5 0,-3 1-542,-2 3 0,0 4-2274,-1-1 2693,-2 5 0,8-6 0,-4 3 0</inkml:trace>
  <inkml:trace contextRef="#ctx0" brushRef="#br0" timeOffset="19">13006 16236 7964,'0'-9'324,"0"-1"373,0 1-447,0 4 1,-1 2-78,-2 6 1,1 2 0,-4 5 0,2 3-130,2 2 0,0 7 0,0 3 0,-2 3 16,-2 4 1,4-2 0,-1 4-1,1 2-126,-1 0 1,2 5-1,-2-1 1,1 0-18,-1-2 1,2 0 0,-4-2 0,2 0 53,0-2 0,-3-6 0,2 0 0,0-1-19,-1 0 0,-1-8-95,3 6-30,0-4 1,3-9-249,0-3 1,0-7-1,-1-2 98,-2-5 1,1-3 0,-5-2 0,0 0 322,-1-3 0,-2-1 0,1-5 0</inkml:trace>
  <inkml:trace contextRef="#ctx0" brushRef="#br0" timeOffset="20">12781 16836 7964,'9'0'-15,"0"0"346,-3 0 1,-2 4-124,-4 2 0,0 3 1,1 0-3,2 0 0,-2 1 0,3-1 0,-1 2-41,0 1 1,5-2 0,-3 3 0,1-3 7,0 0 0,2-1 0,3-1 1,3 0-33,0-2 1,-1-4 0,1 0 0,1-4-150,0-4 1,-3-4-1,3-1 1,-1-3-108,1 0 1,-3-2-1,3-1 1,-1 0-185,-3 1 0,-4 5 0,-2-2 1,0 3-1406,-3 1 473,-1 3 748,-1 2 483,0 0 0,0 3 0,0-3 0</inkml:trace>
  <inkml:trace contextRef="#ctx0" brushRef="#br0" timeOffset="21">30675 7827 7996,'-15'-26'0,"-1"0"0,0-2 1,2-2 0,4 1 0,3 3 286,0 5 77,5 3-279,-5 2 0,5 8 0,-1 4 319,-2 8-275,-8-3 1,-1 13-1,-8-1 42,-3 6-99,-8-2 1,0 8 0,-4-8 0,4 1 317,2-4-390,6-2 0,2 4 0,8-1 0</inkml:trace>
  <inkml:trace contextRef="#ctx0" brushRef="#br0" timeOffset="22">28647 12763 8096,'0'-16'0,"0"-1"13,0-4 1,0 3-1,0-3 1,0 2 554,0-2 1,0 4 0,0-4-314,0 3 1,-2 10-397,-3 2 75,3 5 0,-10 2 0,5 5-677,-2 4 743,6 4 0,-11 9 0,5 1 0</inkml:trace>
  <inkml:trace contextRef="#ctx0" brushRef="#br0" timeOffset="23">19811 13564 8154,'-2'-13'0,"-3"0"0,-5 3 0,-4 6 0,-2-1 0,-2 3 375,-3 2 0,4 0 0,-4 2 1,2 3-122,-2 6 0,3 1 1,-3 0-1,4-3 35,1-2 0,0-2 0,1-5-223,-1 0-44,7 0 1,-5 0-1,4-2 1,-6-3 73,-5-5 1,2-4-1,-6-2 1,1 0-148,0 1 0,-3-1 0,-4 0 0,-2 0-124,-4 1 1,-3-3 0,-6-1 0,4-4 122,6-1 1,3 1-1,1-6 1,2-8 6,4-7 1,4 2 0,8-12-1,1-4-29,3 1 0,5-3 0,-4 1 313,2 7-230,-5-8 0,8 25 1,-5-7-1,1 9 74,-1 7 0,5 3 105,-1 8-166,-3 6 1,6-5 0,-3 4-9,3-4 0,4-4 0,1-3 0,4-7-70,2-7 0,3 0 0,7-7 1,2-3 2,-2-6 1,4 2-1,-2-1 1,0 4 50,2 4 0,-4 8 0,5-1 0,-1 5-20,-4 4 1,-1 12 0,-2 0 213,-1 5 1,1-1-106,0 4-68,-1-6 0,3 3 0,1-6-190,2-1 102,7-7 0,-4 4 1,6-7-42,-4-2 100,11-2 1,-11-1 0,9 3 0,-5 3-33,-4 4 1,-7 13 0,2-6-1,-3 5 29,-3 5 1,-4 3 0,-2 2 0,-1 3-75,1 1 1,-4 7 0,6-1-17,1 3 0,2 0 0,0-2 1,-2-3-16,-1-2 0,-1 0 0,6-4 206,0 3 0,-1 6 296,1-2 0,-7-1 105,-4 1-263,-3 1 1,-2-1-44,0 1-77,0-1 1,2-1 0,1-2-80,2 0 0,2-3 1,-3 6-1,3 1-312,2-3 0,-1 6 0,5-5 0,-3 1 137,2 1 1,2-1-1,4 4 1,1-1 158,2-3 0,7-1 1,-2 1-1,4-4 32,1-5 0,1 5 0,-1-1 0,0-2 57,1-1 0,-2-2 0,-4 0 138,-5 0-204,-4 0 1,-1 0-5,0 0 1,-8 2-68,-2 3 0,-5-2 0,-1 8-88,0 1 0,2-5 0,2 0 0,3-2-42,1 1 0,3 1 0,5-4 64,-1 2 0,1 6 0,-2-4 62,-3 2 0,-3-4 0,-4 5 287,1 2 0,0 2-20,-5 2 1,0 0-245,0 0 39,0-1 0,0-4 1,0-1-82,0 2 86,0-5 0,0 7-37,0-3 4,0 3 1,0 2 0,0-1-1,0 1-46,0 0 1,0-1-1,0 1-24,0 0 1,0 0 0,0-1-1,0 1 47,0 0 1,2 0 0,1-1 10,3 1 0,4-6 0,-3 1 69,2 1 0,-4 2 0,4 2-24,-2 0 1,0-2-1,-4-2 1,3-2-47,-3 2 0,-1-3-222,-2 2 239,7-1 0,-5 1-14,3-1 13,4-6 0,-8 4 1,6-4 33,0 1 1,-5 7 92,3-1 0,-3 3 1,-2 1-86,0 1 1,0-5 0,0-1 0,0 2-31,0 2 0,0-3 0,0-1-129,0 2 1,0-3-1,0 2 0,0-6 107,0 5 3,0-6 0,0 5 0,0-4 19,0 5 0,0-1 1,0 2-1,0 1 35,0 2 0,0 1 1,-2 1-1,-1 0 21,-2 0 1,-1-1 0,6 1 103,0 0 0,-1-2 1,-3-2 100,-1-2 1,0-4-129,5 4 1,-6-5 0,-1 4-87,-1-2 1,4 0 0,-3-3-128,0 1 0,4 5 1,-6-3-324,2 2 321,-5-5 0,8 8 1,-5-5 60,2 1 1,0-4 0,4 3-77,-2 0 0,-2-5 168,2 3-290,3-3 1,-7-2-159,4 0 1,3-2-859,-3-3 1227,3 3 0,-5 2 0,-2 9 0</inkml:trace>
  <inkml:trace contextRef="#ctx0" brushRef="#br0" timeOffset="24">29229 7875 8481,'-54'8'352,"5"-1"1,-2-8-1,6-5 122,3-4 0,7 1 1,-2 0-1,4 2-376,2 4 1,4 10-1,3 7 1,1 9-256,4 6 1,0 1 0,0 12 0,-4 2-184,-2 1 1,6-1 0,-2-1 363,4 1 0,-6 5 0,-1-9 0</inkml:trace>
  <inkml:trace contextRef="#ctx0" brushRef="#br0" timeOffset="25">19591 13580 8115,'2'-14'-116,"3"4"1,-3-4-391,3 3 0,2 3-399,-2-3 678,0 8 227,-5-4 0,-1 7 0,-3 1 145,-1 5 0,-7 1 1,3 5-1,-2-3-30,1-2 1,5 3-1,-6-5 27,-1-1 1,3-3-73,-1-1 31,6 0 180,-3 0-84,7 0 0,-1 0-84,-5 0 1,3 0 192,-8 0-464,8 0 120,-11 0 0,10 0 99,-6 0 0,-1 0 181,-4 0-169,6 0 1,-5 0 0,3 0 0,-2 0 17,-3 0 0,0-5 0,0 0 0,1 2-49,-1 1 1,0 0 0,0-1 0,-1-4-36,-4-2 1,9 4 0,-4-6-1,4-1 22,3-2 0,-5 3 0,5 1 0,-1-2 6,-1-2 0,1-2 1,-6 0-7,1 1 1,-1 4 0,0 1 0,0-3 59,1-1 0,-3 4 1,-1-1-1,-2-1-38,2-2 1,0 0-1,-1 2 1,-1 2-34,2-3 1,7-1 0,1-1 0,1-1 6,1 0 1,2 1 0,7-1 0,0 0-27,0 0 1,0 1-1,0-1 5,0 0 0,0 1 0,0-1 0,0 0 29,0 0 1,0-1 0,0-2 0,0-2-10,0 2 1,0-1-1,0 1 1,0-4 92,0-1 1,-2 3 0,-1-3-33,-2 1-57,0 2 1,5 0-1,0 0 1,0 0 12,0-2 0,0 4 0,0-7 0,0-2-48,0-2 0,5 4 0,2 0 1,1-2-4,5-2 0,-5 4 1,3 0-1,-1-2-26,-1-2 1,3 4-1,-5 0 1,0-2 66,0-2 1,4 4 0,-6 2 0,0-1 32,2 1 0,-5 4 0,3-1 1,-1 4-21,1 1 0,-3 1 0,3-1 0,-2 0 9,3 0 0,-3 1 0,8 1 0,1 0 12,2-2 1,2 9 0,-1-9-641,1 2 404,0 0 0,1-1 1,2-1-70,2 0 203,7 1 0,-10 4 0,3 1 1,-2-3-3,2-1 1,-2 4 0,6 1 0,-3 0 112,-2 1 1,-3 4-1,-1-1 1,0 1-53,-1-1 1,-4 3 0,-1-3 0,2 3-69,2 2 0,2-1 1,0-3-1,0-1-49,-1 2 1,8-1 0,3 1 0,4-3-57,1 3 1,-3 1 0,2 2-1,3 0 76,0 0 1,1 2-1,-5 3 1,-1 6 118,-2 2 1,-6-2 0,1-1-1,-4 3-18,-1 1 1,-2-4 0,-2 1 127,-2 1 0,1 0 1,5 0-1,-1-3-247,1-2 1,0 3-1,1-3 1,3 0-8,1 0 1,6 4 0,0-4 0,2 2 29,3 3 1,-1 2 0,-1 2-1,-2-1 142,-2 1 0,-10 7 0,1 3 1,-1 4 84,-4 1 0,-6-5 0,-1 0 0,-4 2-99,-1 2 1,0-4-1,0-1 1,2-1-145,3 1 0,-3-6 0,5 2-133,0-4 185,-5 6 1,12-9-1,-5 5 1,1 0-71,1-1 0,-3 6 0,5 1 0,-5 1 114,-1 0 0,-1 0 1,-6 6-1,0-1 116,0 1 1,0-1 0,-2-1-1,-2-2 2,-1-2 0,-5-7 1,3 2-1,0-4-55,0-1 1,-4-5-181,6-1 0,0-5 53,5 6 1,-6-1 223,1 6-118,0-7 1,0 5 0,-2-4 253,-2 4-247,5 2 0,-8 0 0,5-1 1,-1 1 67,-5 0 1,6-6-1,0 1-246,0 1 1,6-3-63,-5 1-267,-2-6 44,6 3 307,-5-7-44,7 0-14,0 0 1,0-7 197,0-4 0,0 2 90,0-1 1,0 5-131,0-6-261,0 8-224,0-11 276,0 12 198,0-5-94,0 7-81,0 0 302,0 7-70,-7-5 1,3 12 0,-6-4 68,-2 4 0,3-3 0,0-1 0,0 2-21,1 2 1,-3-3 0,-4-1-1,1 3-15,3 1 1,-3 0-1,4-2 1,-4-2-51,-2 2 1,5-3 0,1 2-111,-2 1 1,-2 0-1,0 0 1,2-3 20,1-2 1,6 5 0,-6-1 43,-1 3 1,3-4-1,1 1 1,-1-1 91,0-1 0,-1 5 1,-6-4-1,2 4 76,4 2 0,-4-6 0,3 1 0,-3-1-9,-2-1 1,2 0 0,2-6 0,2 3 33,-3-3 0,-1-1 1,-1-2-48,-1 0 1,0 0 0,1 0 0,-1 0-51,0 0 1,-1 0-1,-3 0 1,-2 0-59,-3 0 0,-1 0 0,-5 0 0,-3 0-42,-2 0 0,-3 0 0,-3 0 0,4 0-27,0 0 1,3 0 0,-6-2 0,3-3 36,3-6 1,5-4 0,2-5-156,0 0 141,-5-8 0,14 3 1,-5-6-1,-1-2 80,1-4 0,8 2 0,-3-5 1,-1 0 21,3-1 1,0 0 0,1-5-1,0 2-47,0 3 1,1-1 0,1-4-1,1 1-55,3-2 0,1 8 0,-3-8 0,3 0-49,2-4 0,-3 8 1,5-3-1,-1 3 39,-1-3 1,6 8-1,-5-8-303,5 6 302,1-4 0,1 15 1,5-6-1,4 0-59,4 2 1,4 3-1,1 2-51,2 0 107,7-12 1,-4 14 0,6-11 0,0 4-75,1 2 1,-1-1 0,10 1 0,0-1-62,0 1 1,2 6-1,4 4 1,-1 4 127,2 1 1,-8 2-1,6 2 1,-3 3 36,-2 2 0,-3 0 0,5 4 0,1-4-5,3-2 0,-3 4 1,3-4-1,5 0 55,3 1 0,3-1 1,5-2-1,-1 4-37,2 0 1,-9 6-1,7-3 1,-4 9-10,-1 11 0,-10 5 0,-3 12 0,-4 11 28,-4 8 1,-11 3 0,6 13 0,-4-2-37,-1 2 0,-4-2 0,3 6 0,2-2-69,4-4 1,-6-13 0,11-8 0,0-3 29,-1-2 1,-1-10-1,-4 1 1,-1-1 119,-1 0 0,-13 1 0,0 2 1,-6 6-31,-4 8 0,-2-2 0,-6 9 0,-6 6 177,-11 3 0,-7-2 1,-4 5 328,1-6-410,-8 1 0,4-18 0,-7 3 322,-1-6-384,4-3 1,1-13-1,6-5 1,1-5 75,0-3 0,-3-3 0,-1 3 0,-3-4-53,-2 0 1,1-5 0,-8 3-1,-5-3-162,-2-2 1,-9 0 0,2 0-1,-8 0-108,-2 0 0,3-7 0,-4-4 1,0-3 30,1-2 0,3-1 0,-4-4 0,2-5 65,4-4 1,1-3-1,6-2 1,3-3 37,3-3 1,10 5 0,-4-4-92,8 1 102,-1-4 1,12 6 0,-2-9-249,6-2 245,3-3 0,5-3 1,1-2-240,-1 0 174,7-5 0,2 7 0,7-6 0,0 3 10,0-3 1,2 4 0,3 1-1,6 0 64,3 5 0,1 1 0,1 3 1,0 1 32,-1-2 0,1 8 0,0-8 0,0 0-90,-1-3 0,8 4 1,1-6-1,4-4-81,4-4 1,-2-4-1,11-1 1,5-1 11,5-1 1,-3 6 0,5-5 241,-4 7-139,5 4 0,-10 14 0,1 2 0,-5 6 64,-5 9 1,-7 10-1,-3 5 1,-1 2-17,0 3 1,-3 1 0,6-1 0,1-1 81,1 2 0,5 1 0,2 2 0,6 0-67,4 0 1,2 0-1,3 0 1,5 0-57,5 0 0,-1 7 1,8 3-1,-4 4 15,-1 2 0,-5 7 0,-2 3 0,-2 4 79,-3 1 0,-2 6 0,-6 1 0,-3 2 126,-3 4 0,-12-4 0,4 0-79,-4-1-70,3-3 1,-9-2-1,7 1-197,2 1 102,-5 1 0,6-6 0,-2 1-73,2-1 115,10 15 0,-6-10 0,4 11 0,-2 1-25,1 2 1,-6 3-1,3 6 1,-1 2 62,-4-2 1,-8 1 0,0-1 0,-8-3 60,-7-3 0,-3-8 1,-2 6-1,0-6 49,0-3 0,-2-11 0,-1 3 0,-4-3 37,-2-3 1,4 0-1,-4 2 1,0-3-62,1 0 1,-3 1 0,-5 7-135,1 1 82,-1 8 1,-2-9 0,-3 7 0,-7 3 44,-6 6 0,-7 1 0,-6 6 43,0-4-74,-7 16 0,3-32 0,-5 15 0,0-8 79,0-5 0,11-12 0,1-10 0,8-4-90,6-7 1,7-4-1,-1-3 1,1 0 14,4 0 1,-2 0 0,-2-2-1,-6-1-104,-5-2 0,1-2 1,-12 3-1,-9-1-193,-11 1 0,-7 3 1,28 1-1,-3 1 1,0 1-1,-2 0 161,-1 0 1,-1 1 0,2 0-1,0-1 1,-6-1 0,-2-2-570,3 2 0,0-2 641,-3-5 1,2-2 0,-32-6 0,43 0 0,1-3 0,1-2 0,2-2-92,-34-28 0,11-11 1,32 26-1,1-1-1349,-19-39 1335,28 31 0,2-1 0,-12-33 0,15 33 0,2-1 0,0 0 0,2 1-28,-9-42 1,3 18 0,3 0 0,-1 7 190,0 7 1,0 9 0,1-3-1,-1 10-12,0 5 1,6 5 0,1 0 0,2-4-12,3-1 1,4 7-1,6-11 1,6-5 70,7-6 0,7-3 1,9-5-1,4-2-300,1-3 0,4 0 1,8-10-1,-24 35 1,2 0 108,0 0 1,1 0 0,28-27 0,1-1 0,1-1-22,-2 1 0,1 2 0,-1-2 263,-7 10-73,8 1 1,-24 20 0,12-4-1,-3 4 49,0 2 1,-3 6 0,-1 4 0,-1 4-84,0 1 0,-2 8 1,6 2-1,1 5-69,-1 1 0,-4-6 0,6 1 1,3 2-48,0 1 1,-4 2 0,-1 0 0,3 0 26,2 0 1,-2 0 0,7 2 0,-2 3-155,-1 5 1,-9 11-1,9 5 1,1 6 6,2 5 0,-7-1 1,2 10-76,-3 3 435,10 8 1,-20-6 0,10 5-1,-6 0-122,-5-1 1,-9-9 0,-5-1-1,-2-6 123,2-10 0,-9-4 1,4-9-1,-2-1 39,0 1 0,-3 0 0,-1 1 0,2 4-206,2 5 1,4 1 0,1 2 0,2 4-74,-2 1 0,0 6 1,-1 2-1,1 5-32,0 5 1,-12-1 0,4 5-1,-8 0 223,-3 0 1,-1-6 0,-5 3-1,-4-6 69,-4-5 1,-7-2-1,0-7 1,2-2 52,1-6 0,2-6 0,2-3 1,2 0-256,2-1 0,5-4 1,-6-1-179,-1 2 193,5 2 1,-7 7-1,2 2 1,-6 1 10,-3 4 1,-7 4 0,2 3 0,-5 5 57,-6 5 1,2-6 0,-7 8 0,0-3 20,2-4 0,2-4 0,10-9 1,5-8-590,7-7 16,11-5 368,-2-7 1,0 0-1,-4 0-24,-3 0 1,-7 2 0,-1 1 445,-3 3-161,-1 6 0,-2-9 0,0 6 73,0-2-255,-5-2 1,10-5 0,-3 0 0,5 0-263,4 0 0,3-2 0,3-3-258,6-5 1,3-4 0,4-2-235,3 0 0,-1 2 774,6 4 0,1-4 0,4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4.419"/>
    </inkml:context>
    <inkml:brush xml:id="br0">
      <inkml:brushProperty name="height" value="0.053" units="cm"/>
      <inkml:brushProperty name="color" value="#FF0000"/>
    </inkml:brush>
  </inkml:definitions>
  <inkml:trace contextRef="#ctx0" brushRef="#br0">27468 8692 7863,'7'0'1442,"-7"0"-976,-9 0 0,-12-5 0,-7-2-505,-7-2 55,2 6 0,-5-10 0,6 8 1,1 2 31,-1 1 1,6 2-203,0 0 80,0 7 1,1-4-1,4 8-495,4 1 1,8-3 0,2-1 568,0-1 0,5 6 0,-5-5 0</inkml:trace>
  <inkml:trace contextRef="#ctx0" brushRef="#br0" timeOffset="15.62">24496 12559 7947,'-15'1'183,"-1"5"0,-2 1 1,-1 5-1,-3-4 322,-3-1 0,1 6-303,-3-3 0,-2-1-175,3 1 0,1 1 1,1 3-1,1-2-127,4-1 1,-1-8 0,0 2-66,-7-3 0,3-2 0,-1 0 34,3 0 54,-6 0 1,2-5 0,-9-2 0,-6 0 194,-4 0 1,0 2 0,-13 5 0,-3 0 154,-6 0 1,-6 1-1,-7 3 1,-1 3-171,4 2 1,8-6 0,-1 2-1,3-3-110,6-2 1,19-14 0,4-7 0,6-9-18,10-6 0,-3-6 0,6-9 1,1-3-42,1-2 1,8 4 0,-10-4 273,0 2-203,-7-6 0,6 17 0,-4-3 0,-2 4 50,-4 2 0,0 4 0,-10-3 357,2 6-376,-13-2 1,14 11-1,-10-8 1,2-1-21,-1-4 0,11 8 0,6-6 0,3-2 58,1-1 0,6-4 0,-2-2 1,3 4 55,3 3 0,-1 7 1,2-6-1,2 3-81,1 1 0,3 4 0,-5 0 0,3-1-60,-2 1 1,5 0 0,1-4 0,5-1-190,1-4 1,0-5 0,0-10-386,0-6 473,0-3 0,7-3 1,3-3-1,4-3-7,2-1 0,1 4 1,1 3 289,-3 10-86,12-6 1,-22 24 0,9-8 0,-5 7 90,-6 8 1,-1 8-1,-4 0 1,-1 2 28,-3-2 1,1-4-1,5-6 1,0-2-221,0-4 0,2-5 1,5-10-1,9-6 1,8-3 0,6-4 0,1 1 1,2-3-109,4 1 1,3 12-1,6-2 1,-4 9 116,-6 5 0,-2 14 1,-5 3-1,-4 10 477,-10 4-92,1 8-342,-7-4 1,3 5 0,2-3-146,4-6 114,8-3 0,-5-3 1,10-4-1,8-5-42,4-4 0,11-2 1,1 3-1,-1 1-22,-2 2 1,-6 12 0,6 0-1,-5 3 16,-5 2 0,-4 6 0,-8-1 0,-4 8 51,-5 6 1,-1 4 0,-1 2 31,2 0 0,1 0 0,-2-1 0,2 1-82,3 0 0,-2-6 1,6-1 257,4-2-214,9 5 0,-1-10 0,4 3 178,-3-3-174,10 5 1,-15-4 0,10 8-1,-1 1-8,-1 2 0,-5 4 0,-3 1 1,-4 3 5,-2 3 0,-1 3 1,-4 7-1,-3 1 8,0-1 1,-6 4-1,4-3 1,-2-1-71,2-1 0,0-3 0,9-1 0,3-2 52,0-2 0,8-7 1,-1 2-1,2-4 87,0-1 0,-7 5 0,1 0 0,-2 0 27,-3 2 0,-12 1 0,-3 8 1,-4-1-28,-3 1 1,-2-1 0,-7 0 0,0 3-14,0 2 1,0-8 0,0 4 0,0-3-151,0 1 0,0 1 1,2-1-1,3-4 22,5-5 1,4 4-1,2-1 1,1 1 42,4-4 0,-3 1 1,3 1-1,-4 1 5,-1 4 1,-2 2-1,-2 2 1,-3 1 0,-2 3 0,-2-1 1,-5 4-1,0-3 12,0-1 1,0-5 0,0 7-1,0-4 81,0-2 0,2 1 1,1-3-1,3-2 11,-3-6 0,4-2 0,0 0 0,0 2-85,0-2 1,5 0-1,-3 1 1,2 2-135,-1 3 0,-5-4 0,4 5 0,0 2 72,0 2 1,-6-4 0,2 0 0,-3 0 77,-2-1 0,0 3 1,0-8-1,0 1-32,0 2 0,0-5 1,2 4-13,3 1 0,-3-6 1,3 6-2,-3 0 0,-2-6 0,0 4 1,0-1 29,0 0 1,0 0-1,-2 4 1,-3-1-34,-6-4 0,3 4 1,-3-2 271,-1-2-153,5-2 0,-7-6 1,5-1-45,0 3-89,-5-6 0,13 1 0,-6-4-121,0 1 0,5 2 109,-3-2 0,-2 4 0,0 7-43,-2-1 0,4 3 0,-6 1 0,-1 4-7,-2 1 1,-2 2 0,1 6 0,-3-1 36,-3 1 0,2-1 1,-5 1-1,-1-1 173,1 0 0,3-4 1,-4-5-1,2-2-40,4-6 0,2-2-311,1 3 240,0-6 0,2 0 1,2-6-285,2 3 264,-1 6 0,-6-3 0,-3 6 0,-2 3-5,-3 3 0,3 5 0,-8 9 0,-5 3 57,-3 2 0,1-3 0,-3 3 0,-1-1 45,1-4 1,11-4 0,-1-5 0,4-5-44,1-3 1,8-8 0,-1-1-486,6-2 402,9-2 1,-11-5-1,3 2 40,-3 3 0,-3 4 1,-3 7 220,0-1-133,-8 1 1,8 5-1,-6 2 1,-2-1 93,-2 1 0,4 0 1,2-4-1,1 0 45,4-5 1,1 0-485,3-9-58,6 1 0,2-8 297,7-3 4,0 3 0,-7-5 1,-3 7 102,-4 0 1,3 0-214,1 0 145,6 0 1,-5 0-269,4 0 227,3 0 17,-5 0-81,7 0 191,0 0 521,0-7-509,0 5 0,-1-10-417,-5 7 87,5 0 0,-6 3 13,7-3 0,-2 3 104,-3-3-54,3 3-54,-5 2 333,7-7-160,0 5 0,-2-5-171,-3 7-25,3 0 1,-7 0 40,4 0 199,3 0-29,-12-7 0,11 5 246,-7-3 0,4 3-207,-4 2-55,6 0 0,-3-1-959,7-5 55,-7 5 434,6-6 349,-6 0 0,5 5 19,-3-3 1,1 3-218,-6 2 0,4 0-17,-4 0 0,6-2 137,-1-3 0,-2 1 394,2-6-147,0 6 0,3-8 564,-3 7-339,3 0 1,-12 5 519,4 0-580,3 0 1,-7 7 0,3 1 0,-3 3-4,-2-1 0,6 1 0,-1 5-701,-1-1 0,5-4 163,2-1 0,3-4 1,4 2-35,3-1 1,-1-1 439,6-6 196,-6-7 0,-4 5 0,-11-3-147,-3 3-70,-2 2 1,1 2-1,-1 1-567,0 2 358,1 1 1,-1-6 188,0 0 0,7 0 0,2 0 0</inkml:trace>
  <inkml:trace contextRef="#ctx0" brushRef="#br0" timeOffset="16.62">23805 10500 8005,'0'15'-728,"0"-6"344,0 5 322,0-5 0,-2 5 182,-3-4 0,3-1 469,-3-4-153,3-3 0,2 3 0,0-10-241,0-6 1,-2-1 0,-1 0 0,-3 1 1,3-1 1,-1 3-1,-1 1 1,-5 1-68,-4 3 1,-2 3 0,-1 1-1,-4 0-270,-6 0 1,-2 6 0,-3 5-65,1 3 194,-8 2 0,6-1 1,-4 1-1,4 0 50,2 0 0,1-8 0,4-2-51,5-5 42,-4-1 1,8 0-1,-4 0 1,4-1-29,1-5 1,0-2 0,0-8 0,1 0-35,-1 0 0,-2 1 0,-1-1 0,-3 0 18,-3 1 0,-3 4 1,-7 2-1,-1 1-28,1-1 0,0 5 0,0-3 0,-2 0 13,2-3 0,4-1 0,4-3 0,6-5 21,4-3 1,1-6-1,2-9 216,4-5-212,3-10 0,7 1 0,0-5 1,0 0 8,0 0 1,0 9 0,2 0 39,3 7-32,-3 0 0,5 27 0,-7-2-40,0 1 0,0 5 1,0-1-4,0-3 0,0-2 0,1-5 1,5-4 15,4-6 0,4 1 0,2-12 1,1-1 48,4-3 0,-2 5 0,8-9 0,-1 2-21,-2 3 0,6 6 1,-6-1-1,3 6-7,-1 9 0,-7 6 1,2 8-1,-4 5 13,-1 3 1,-4 2 0,2 2-366,4 3 229,8 3 0,-5 8 0,9-2-35,3-3 111,9-4 1,-7-7 0,7 0 0,3 0 99,6 0 1,-6-2 0,6-2 0,0-1 115,-3 2 1,1-4 0,-5 1 0,-4 5-136,-3 4 0,-13 2 1,6 9-1,-5 6-41,-6 2 0,-2 1 0,-1 5 1,0 2-1,-1-2 0,1 0 0,-2 3 0,0 0-9,2 1 0,-4-6 0,9-2 1,-4-1 29,-1-4 1,0 1-1,0-3 41,-1-1-49,1 3 0,0-10 0,-2 6 3,-4 1 4,4 0 1,-12 0 0,3-1-1,-1 1 7,1 0 1,-3 1-1,3 2 1,-3 4-24,-2 2 1,-6-4 0,-1 3 0,0 0 57,0 1 0,-3-1 0,3 4 1,0-3 28,0-3 0,-3 1 0,3-4 0,-2 2 0,-3-1 1,3-3 0,-2-1 0,-1-1-6,-2 1 1,4 0 0,-1 0-75,-1-1-30,-2 1 1,-2-6 0,1 1-100,-1 1 63,0 2 0,0 7 0,1 0-159,-1-2 149,-7 6 1,4-6 0,-5 5 0,-1 1 33,1-1 1,3-4 0,-4 0 0,2-2 91,4-2 0,2-8 0,1-2 13,0-5 1,1-1-168,-1 0 1,7-7-35,4-3 1,1 3 0,1 0 0,-4 2 5,-2-1 0,4 1-219,-5 5 170,-1 0 0,-5 0 164,1 0 13,6 0-381,-5 7-17,5-5 385,0 5 0,4-12 0,9-2 0,3 0 44,1 0 1,-2-5 129,4 1 1,-6 2 82,1-1 0,-3 5 100,-2-6-425,0 8 0,-2-4 1,-2 5-271,-1-3 168,0 3 169,5-5-56,-7 0 160,5 5-40,-12-5 0,11 2 26,-8 0 0,6-6-166,-6 6 1,1 0-986,-6 5 315,8 0 1,1 2 173,7 3 0,0-2 577,0 8 0,7-8 0,1 4 0</inkml:trace>
  <inkml:trace contextRef="#ctx0" brushRef="#br0" timeOffset="17.62">24292 9541 8029,'0'-16'-373,"0"0"0,5-1 0,2-2 1,0-2 421,0 1 1,4 3 184,-6 1 1,5 1 141,-4-1 0,4 5-183,-5 1 0,-1 15 1,-9 4-1,-6 12-37,-3 8 1,-9 3-1,-3 13 1,-5 6 17,-6 3 0,-5 5 1,-8 8-1,23-32 0,-1 1-171,1 3 1,-2-1-1,-2 0 1,0 1-1,-3 4 1,-1 1-1,2 0 1,0 0 2,0 0 1,1-1-1,-16 27 1,6-5-1,10-15-648,11-15 78,0-9 0,18-17 0,-8-4 96,-1-3 1,3 0 0,-3 1 467,-5 3 0,-6 13 0,-9-2 0</inkml:trace>
  <inkml:trace contextRef="#ctx0" brushRef="#br0" timeOffset="18.62">23396 9714 8111,'-18'8'-407,"-3"-2"0,9-5 1,-4-1-1,2 0 407,0 0 0,6-1-128,2-5 1,5 3 102,1-8 53,0 1 1,0-6 0,0 0 153,0 1 1,5-1 0,2 0 591,2 1-466,1-1 0,6 2 0,0 3-28,-1 6 0,-4 3 1,-1 2-1,3 2-304,1 3 1,-2 6 0,2 8 0,3 2-14,1-2 0,1 4 1,2-2-1,5 0-16,4 2 1,1-4 0,2 5-1,4 1 92,5-1 0,5-3 0,4 4 0,3-1 79,2 0 0,-4 3 1,2 4-1,-3 2-28,-5 4 1,-8-2 0,0 5 76,-4-2-117,1 6 0,-21-9 0,5 5-12,0-1-16,0-3 0,-3-6 1,0-4-1,1-5 48,4-3 0,-2-3 1,7 1 31,2 0 1,-10-6 0,-2 1-1,-4 1 62,-3 2 1,-2 2-1,-7-1 1,0 3 38,0 3 0,0-2 1,-2 5-1,-3 1-21,-6-1 0,2-4 1,-1 1-497,-2-4 128,5-8 1,7-4-37,10-10 131,-3 3 1,2-10-1,-6 5-99,3-2 113,6 6 1,-10-6-48,3 4 0,-5 3 126,-5-3 0,1 5 0,-6 3 1,-1 4-232,2 2 1,-5-4-835,4 6 371,3-8 1,0 2 285,7-10 1,0 2-388,0-8 423,7 8 1,-4-10 369,8 8 0,-1-7 0,6 3 0</inkml:trace>
  <inkml:trace contextRef="#ctx0" brushRef="#br0" timeOffset="19.62">23805 11490 8033,'0'10'-191,"0"1"976,0-8-665,0 4-210,0-7 102,0-7 1,0 4 36,0-8-57,0 8 245,0-4-61,0 7 212,0 0-401,-7 0 110,5 0-22,-5 0 1,9 0 167,3 0-64,-3 0-130,5 0 1,-7-2-90,0-3 171,7 3-76,-6-5 1,8 7-76,-4 0-120,-3 0 128,12 0 1,-10 0 10,6 0 0,-5 0 134,6 0 1,-6 0-131,5 0 0,-4 0 10,4 0-1,1 0-2,4 0 0,-4 2 41,-1 3-29,-6-3 1,5 5-1,-4-7 36,5 0 0,-1 1 1,2 3-30,1 1 0,-4 0 1,3-5-31,1 0 1,2 0-1,2 0 3,0 0 0,-1 0 0,1 0 0,0 0 10,-1 0 0,1-1 1,0-3-1,0-1 23,-1 1 1,6-3 0,0 1 25,-1-3-50,4 5 0,-10-8 1,5 5-42,0-2 42,1-1 1,-3-1 0,2 1 0,2-2 20,-2-2 1,-1 0 0,-2 2 0,-1 1 18,1-1 0,-5-2 0,-1-2 1,2 0 16,2 1 1,-3-3 0,-1-1 0,2-4-20,2-1 1,2 3 0,0-4-1,0 1-9,-1 0 1,1 3 0,0-2 0,0 2-43,-1 2 1,1 3-1,-2-8 1,-2 1 5,-1 4 1,-6-1 0,5 1-39,3-2 42,1-7 1,1 4 0,1-6 0,0 0 2,-1-1 0,1 3 0,0-7 0,0 5 61,-1 4 1,-4 5 0,-2-3 185,-2 1 1,-2 2-10,-5 6 0,-7 4-168,-4 1 0,-3 6 1,0-3-1,2 0-100,2-3 0,6 1 1,-1-2-1,3-1-164,2-2 0,0-3 0,0-2 0,0-2 96,0 1 1,0 3 0,0 1 0,0 0 94,0 1 1,0-1-1,-2 0-87,-3 1 1,2 6 0,-8 2 152,-1 0 0,3 5 0,-1-3 0,-2 3 86,-2 2 1,3 5 0,1 1 0,-3-1-233,-1 2 0,-1-4 0,-1 8 59,0 1 1,1-3 0,-1 1 0,0 2-12,0 2 0,1 9 1,-1 2-1,-2 3-13,-3 3 1,2-3 0,-5 9 0,1-2 6,4 1 1,0-1-1,-1 4 1,-1-5-2,2-4 0,9-9-497,5 0 27,3-10 224,2-4 3,0-7 1,0-7-568,0-4 1,0 2-159,0-1 1,0-1 997,0-4 0,7-1 0,2 0 0</inkml:trace>
  <inkml:trace contextRef="#ctx0" brushRef="#br0" timeOffset="20.62">24622 10279 7955,'-16'9'0,"1"-2"0,-3-2-157,-3 1 0,4-1-494,-4-5 1251,3 0 0,3 0 193,-1 0-512,0 0-136,0 0 1,3-7-93,2-4 25,4 4 0,7-1-5,0 2 1,7-2 0,4-6-5,2 3 0,5-3 0,1 6 1,4-3 52,1 1 1,4-3 0,9-6 0,5-2 34,3 2 1,4-5 0,2-3 0,5-2-18,5-3 1,4 1-1,8 1 1,-5 2-121,-3 2 1,-9 7 0,-6 0 0,-6 6 55,-7 8 1,-11 3 266,-5 2-29,-11 0 640,-3 0-654,-21 0-903,11 0 300,-11 0 0,14-1-463,0-5 219,0 5 682,0-6 50,0 7-2,7 0 0,-5 0 44,12 0-165,-13-7 1,6 3 216,-7-6-86,0 6-145,0-3-360,0 0 146,0 5-70,0-5 160,0 7 80,0-6-107,0 4 144,0-5 0,0 5 314,0-3-700,0 3 1,0-7-424,0 4 422,0 3 0,0-6 0,-1 4-357,-5-1 0,5-2-902,-5 2 1605,5 3 0,8-12 0,1 5 0</inkml:trace>
  <inkml:trace contextRef="#ctx0" brushRef="#br0" timeOffset="21.62">24025 16237 7008,'-16'8'185,"0"6"0,1-7 1,-1 5-1,0-1 29,0 1 1,1-3-1,-1 0 114,0-2-274,0-2 0,1-3-31,-1 3 100,0-3 1,1 5 24,-1-7-58,7 0 1,-5-6 69,4 1-109,-4 0 0,-2 5 1,0 0-1,-1 0-18,-4 0 0,2 2 0,-8 3 0,-1 5-30,-1 4 0,3-3 1,-1-3-1,1-1 0,2-3 1,-1-2 0,6-2 0,-2 0-29,2 0 0,3-2 1,4-3-1,1-6 36,-1-3 0,-2 0 0,0 2-46,4 2 70,-4-1 0,5-5 1,-7 1 56,1-1-84,-1-7 1,2 6 0,2-4-16,1 3 20,-6-4 0,3 2 1,-4-4-162,4 1 158,-3-5 0,8 7 1,-7-7-1,1-3-34,-1-2 0,5 3 0,1-7 0,-2 3 50,-2-3 1,-2 7 0,0-3 0,2 3 109,4 8 0,-4 2 86,3 5-64,4 6-325,0 2 80,7 0 0,7 3 0,4-8 0,3-3 31,2-5 1,5-2 0,-1 1 49,0-6-11,4 5 0,-5-3 1,6 6 78,-2-2-79,-2 0 1,-4 7-1,2 2 74,2 2 1,0 6 0,-5-1 0,0 3-6,-1 2 1,1 0 0,1-2 0,3-1-31,1-2 1,7-6 0,-4 4 0,4-2-20,3-3 0,-3-2 0,11 0 0,-2 2 10,-1 1 1,3 3-1,-4-3 1,1 4-39,-1 0 0,-2 6 0,-3-5 0,-2 5 128,-2 1 0,-5 0 0,4 1 0,-3 3-52,-2 1 1,-1 0 0,0-5 125,2 0-143,0 7 0,-4-5 1,3 5-1,1-2-11,-2 0 0,-2 6 1,-1-4-1,0 0-51,-1 0 0,-2 5 1,1-1 9,3 3 0,2-4 1,-3 1-1,0-1 16,0-1 1,-1 5-1,1-6 1,0 3-17,-1-1 1,-4-4 0,-1 4-1,3 2 46,1 2 1,-4-3 0,-1-1 231,-2 3-253,5 0 1,-10 5 0,5 1 71,0 2-62,-5 7 0,5-9 0,-7 6-8,0-3 16,0 6 1,0-8 0,0 6 0,-2 2-43,-3 1 0,3-2 0,-5-3 0,2 1 10,-1-1 1,-1-3 0,2 3 0,-4 1 66,1-1 0,-6-3 1,5 4-1,-2-3 22,1-2 0,-1-1 0,-6 0 0,-2 2-18,-2-2 0,-2-1 0,4-3 1,-4 1 26,-1 0 0,3 0 0,-4-1 0,3-1-6,2-3 0,1 3 1,0-6-351,-2 1 123,0 5 0,9-10-115,-4 6 241,4 1 1,-6-3 0,8-2-478,-2-5-153,5-1 0,0-7 70,7-3 0,0-4-374,0-2 13,0 7 937,0 2 0,7 7 0,1 0 0</inkml:trace>
  <inkml:trace contextRef="#ctx0" brushRef="#br0" timeOffset="22.62">23962 16237 7941,'9'-7'-783,"-4"14"807,-10 3-21,-4 11 1,-14 5 0,-3 2 0,-4 4 320,-1 2 0,5 1 0,1-7 0,2-5-316,4-6 1,10-4-1,9-15-1043,9-3 1035,19-11 0,5-8 0,14-8 0</inkml:trace>
  <inkml:trace contextRef="#ctx0" brushRef="#br0" timeOffset="23.62">5223 9730 7105,'6'-5'-579,"-2"-2"764,-3 2 152,-1 0 1,-4 6 81,1 3-177,-6-3 28,8 4-144,-4-5 0,5 1 385,0 3-343,0-3 1,-1 4 30,-3-5 1,3 1 0,-4 1-12,0 2 1,4 1-1,-4-3 44,0 2 0,-1 1-134,-5-1 0,0-3 0,0 2-21,0-1 0,4-2 0,1-2 0,0 0-289,0-2 1,2-1 84,-3 2 0,-1-3 118,-2-5 8,3 0 0,1 3 0,3 2 28,-5 2-28,3-5 1,-3 3 0,3-5 0,0-1 2,0-3 0,-2 2 0,3-4 0,1 0 6,-2 0 0,4 3 1,-3-2-1,3 2-19,1-1 1,0 0-1,0 4 1,0 0 1,0 0 0,0 0 1,0 1-44,0-1 0,0 0 1,0 0-1,0-2 26,0-1 1,1 0 0,1-3 54,2 1-41,5-3 1,-7 3-1,4-2 201,-1 3-194,4-2 0,-8 9 1,4-3 40,-1 1 1,-1 1-9,4 2 1,-3 1-1,3 4-84,2-2 1,-3-1-1,1 1 31,2-3 1,0-3 0,2-1-1,0 0 10,0 0 1,0 2 0,-1 0 0,-1 2 56,-2-2 1,0 3 0,4 0 46,0 1 1,-5 0-1,-1 3-37,0-2 0,-3 1-4,6 3 1,-1 0 0,4 0-19,0 0 1,-4 0-417,1 0 374,-1 0 0,4-4 74,0 0 0,-4 1 0,-1 4-36,-1 2 0,0 0 0,-1 4-44,3 2 1,-1-3 0,0 1-1,0 0-70,0 0 1,2-1 0,3-3-1,0 3 12,0 0 0,0 3 1,0-4 280,0 1-230,0 1 1,0 1 0,0-1 0,0 1 17,0 2 1,-4 2 0,0 2 0,0 2 199,0 1 1,-1-3 0,-4 3 0,2 0-131,-2 1 1,1 0 0,-1 3 0,2-2-6,-2-1 1,-1 1 0,-1 3 0,0-1 17,0 1 1,0 0-1,-1 0 1,-3 0 36,-3 0 0,-3 1 0,-2 2 1,-2 0-14,-5 0 1,-1-2 0,-2-1 0,0-1-149,0-3 0,-4-2 1,2-7-1,2-1-95,2-5 1,3-3 0,-1-3 0,3-5-17,3-1 0,5-4 0,-1 0 1,1-2-491,1 2 1,0 4-1,4 2-1190,-2-1 1839,0 3 0,-1 0 0,-1 5 0</inkml:trace>
  <inkml:trace contextRef="#ctx0" brushRef="#br0" timeOffset="24.62">9327 9675 7911,'-16'11'5,"-1"0"0,0-4 0,3-1 1,1-1 456,2-2-198,0-2 0,0 2 1,0 1 51,0-1 1,0-2 0,1-1 0,-1 0-88,0 0 1,0 0 0,0-1-167,0-3 0,-2 1 0,0-3 0,-2 0 25,2 0 1,0-2 0,-1-6 0,-2-2-228,-1-1 1,4-2 0,-2-4-204,3 1 355,-4-8 0,4 11 0,-3-9 0,3 0-3,1 0 1,5 2-1,2-1 197,3 4-138,1-6 1,0 11 0,0-7 0,1 5-86,3 1 1,3 1 0,8-4 0,2 0-225,0 0 0,4 3 0,-3-1 0,3 0 135,1 0 0,0 4 1,-1-1-1,-3 1 92,-4 3 1,-1 4-1,-2 3 1,0 0 106,0 0 0,-4 4 0,0-2 0,2 3 114,0 1 1,6-4-1,1-1-107,1-1-56,1 4 0,4-8 1,1 4-220,3 0 113,-3-4 1,5 9 0,-5-3-151,-1 3 149,3 1 0,-9 0 0,2 1 0,-3 3 64,-3 3 0,-1 4 0,-2 2 0,0 2 44,-2-1 0,-3-6 1,3-1-1,3 2 3,3 1 1,0-3 0,1 0-1,0 1-9,0-2 1,-2 3-1,4-1 1,-1 1-10,0 2 1,-1 2 0,-3 0-1,0 3-30,0 1 1,-4 1 0,0 4 423,-3 0-282,5 0 1,-8-4 0,4 1 296,0 0-385,-4-3 0,4 1 0,-4-5 0,2 2 101,0-1 1,1-7 0,-4 5-1,0-1 75,0 0 1,-4-2 0,-1 2 0,-2 3-35,-5 3 1,0-1 0,-7 3 0,0 2-93,-2 0 0,-1 2 1,-1 0-1,-1 0 19,-2 0 0,-1 0 0,4-1 0,0-3-234,2-3 1,3-4 0,0-4-1,3-3-244,3-3 0,1-1-112,0 0 440,0-5 0,4 0 0,1-4-29,1 2 0,-3 4-131,5-5 25,-6 6 0,7-2-28,-6 8 1,5 1-1,-3 3 1,1-1-71,2 2 0,1-3 235,-2 1 1,3-3 38,-3 3 121,3-4 1,1-3-12,0-7 1,0 0-94,0 0 1,0 3-33,0-3-164,0 5 89,0-3-94,0 5 319,0-5-185,0 4 1,0-5-405,0 2-6,0 3 273,0-9 1,4 8-203,-1-6 241,6 6 1,-7-3-1,5 4-529,-3-3 299,5 3 1,-7-5-462,6 2 546,-1 3 0,4-5 0,0 3-976,0 0 1254,0-6 0,0 3 0,0-5 0</inkml:trace>
  <inkml:trace contextRef="#ctx0" brushRef="#br0" timeOffset="25.62">5717 10772 7911,'6'1'-1255,"-2"3"1428,-3-3 9,-1 4 103,0-5 563,0 5-216,0-4-451,-5 4 1,-1-5-1,-5 0-64,0 0 0,0 0 0,0 0-46,0 0 0,0 0 0,0 0-55,0 0 1,3 0 0,-2 0 0,-2 0-23,0 0 1,-6 0-1,0 0 1,-4 0-38,-3 0 0,-3 1 1,-7 3 339,-1 3-261,-3 3 0,-5 1 0,0 0 0,0-2 69,0-1 1,4 0 0,2-4 169,4-2-226,-1 0 0,12-2 1,-2 0-1,4 0-12,3 0 0,7-5 1,-2-3-1,-1-1-60,2-2 1,0 0 0,1 0 0,-1 0 31,-3 0 0,-1 0 0,-3 0 0,-1 0-121,-3 0 0,1 4 1,-5-1-1,2 0 67,-1-2 0,-1 3 0,4-1 0,0 0 51,2-2 0,3-1 0,1-1 0,5-1-33,3-2 0,7-1 0,-2 1 123,3-3-97,1 2 0,1-1 0,2 4-230,0-2 224,6 1 0,-8 3 0,3 0 0,-3 0-55,-1 0 1,3 0-1,1 0 1,-1-1 18,-2-3 1,-1 2 0,0-4 0,1-1 66,3 1 1,-3-1 0,4-3 0,-2 2 46,1 1 0,3 3 1,-2-3-1,1-1-34,3 2 0,1-2 0,1 4 1,0 1 23,0-2 1,1 4 0,2-3-195,5 3 33,1-4 1,4 4-1,0-3-85,2 3 172,4-4 0,-4-1 0,4-4 0,3 2-9,1 0 1,-5 1 0,7-4 0,0 0 39,2 0 1,-6 4 0,0 1 0,-2 1 21,2 3 1,-7 2 0,3 3-1,-4 5-2,-2 2 0,-7 1 0,7 0 0,-1 0 34,0 0 0,2 0 0,1 0 0,3 0-22,1 0 1,1 0 0,3 0 0,-1 0 0,-2 0 0,-3-2 0,2 0-117,-2-2 85,5 1 1,-10 3 0,2 0 101,-3 0-101,4 0 1,-7 0 0,5 0 124,0 0-126,0 0 1,1 3 0,1 1 0,3-2 9,1 0 1,-2-2-1,2 1 1,0 1-35,0 2 1,-3 0 0,2-3 0,-1 1 20,-2 2 0,-8 3 1,2-2-1,-4 1 16,-3 3 1,0-3 0,-2 1 0,0 2 7,-2 0 1,-3-1 0,3-2-64,2-1 1,2 2 0,2-3-1,3-2 13,1-1 0,-2-1 1,3 0-1,1 0-10,2 0 1,1 2 0,-1 0-1,-2 2 7,0-2 1,-5 4-1,3 0 1,-1 2 63,-2-1 0,-6 0 1,-2 4-1,-1 0 57,-2 0 1,-2 0-1,0 0-150,3 0 0,-3-4 0,4-1 1,0-1-110,2-2 0,4-2 1,2-1-1,4 0 111,4 0 0,-4 0 0,6 0 1,-1 0-146,-2 0 0,-2 1 0,0 3 251,-3 3-22,2 8 1,-10-2 0,1 5 413,-6 2-316,-2 1 0,0-1 0,0-1 234,0-5-316,0 3 0,0-8 0,0 2-92,0-1 1,0-1-159,0 2 1,4-3 0,-1-1 156,0 2 1,2-3 0,-2 1-1,0 1 84,-2 2 0,-1 2 1,-1 1-1,-2-1 0,0-2 1,-1-2 0,3 2 0,-2-2 95,0 0 0,-1-5-297,4 5 233,0-6-158,0 8 80,-5-4 0,3 1 0,-4 1 1,0 0-20,0 2 0,-2-3 1,-3 0-1,0 2 24,0 1 1,-1 1 0,-1 0 0,-3 0 43,-1 0 1,3 0 0,-1 0 0,0 0-39,0-1 0,-1-2 0,3-1 0,-3 0-15,-1 0 1,2 2 0,-2-3 0,2 0 10,1-2 1,-2 1-1,0-1 1,1-2 17,-1-1 1,0-1 0,2 0-51,0 0 30,-1 5 1,3-4-37,-3 3 36,-2-3 0,0 3 0,1 1-9,1 1 0,5-2 1,-2 3-1,-1 0-12,1-1 1,2 4 0,-4-4 0,0 1-48,0 1 0,0-5 0,-3 5 0,0-1 6,0-1 0,3 3 1,-5-6-1,1 0 31,1-2 0,-4 3 0,4-1 0,-1 0 71,0-2 1,3 0 0,-3 2 0,-1 0 27,2 0 0,0-1 0,3 2 0,-4 2-22,1 0 0,0 4 1,4-3-104,-2 3 54,-4 6 0,3-4 0,-4 2 0,2 0-54,-1 0 0,3-1 0,0 1 0,1-3 1,1-3 1,-1-2 0,4-4 18,0 2 0,0-1 0,0-3 0,0-1-147,0-2 1,0 1 0,1-3 0,2 2-249,1-1 0,-1 0 0,-3 4 9,0 0 1,0 5 412,0 3 0,0 6 0,0 3 0</inkml:trace>
  <inkml:trace contextRef="#ctx0" brushRef="#br0" timeOffset="26.62">10084 10542 8605,'-7'3'182,"0"1"1,-1 1-1,-3-3 1,-1 2-54,-2-2 1,0 4 0,-4 0 0,-2 2-50,0-1 1,-2-3 0,0 2 0,0-1 9,0-3 0,4-1 0,-1-1 0,0 0 13,-2 0 0,3-1 0,-1-1 1,1-3-32,1-1 0,-4 3 0,3 0 0,-3 1-87,-1 2 0,0 0 0,-1 0 0,-2 0-62,-5 0 0,2 4 0,0 1 1,0 0 7,0 0 1,3 2 0,-2-3-1,1-3 86,2-4 1,7 0 0,-4-7 0,4-3 145,4-3 0,4-2 1,2-3-1,-1 1-30,2 2 1,-3 0 0,1-3 0,-2 1-93,-1 2 1,-3 5 0,-2-2 0,-1 3 11,-3 1 1,2 4-1,-1-1 1,-2 1-97,1 1 1,2-4 0,0 4-415,3 0 365,3-4 0,6 4 0,2-5 48,3 0 27,1-5 0,5 3 0,2-4 102,3 1-51,1-3 1,0 5-1,0-3 1,1 0-12,3 0 1,-3 4-1,3-2 1,-3 3-31,-1 1 0,0 3 0,0 1 0,1 0-15,2 1 1,4-4-1,3 3 1,3-4 23,1-4 1,1 2 0,7-6 0,5 0 27,3-2 1,4-1 0,0 2-1,0 0 98,-2 2 1,-3 1 0,1 0 48,-5 6-148,-2 5 0,-8 6 0,-3 0-96,-2 0 97,2 0 0,-11 4 0,3 3-80,-3-1 33,4 3 0,2-4 1,6 3-1,3-5 1,1-2 0,3-1 0,4 0 0,4 0-17,4 0 0,-5-4 1,4-3-1,-1 1 31,-2 3 1,-4 2-1,0 1 1,-4 0-2,-6 0 1,-5 4 0,-3 5 0,-1 3 37,-3 3 1,-4-1 0,-2-3-1,2 0-25,0 0 1,0 0 0,2 0 19,5 0 1,-2-4-1,2 0 189,0-3-209,-4 0 0,5-3 1,-3 3-1,0 2 20,0 0 1,-2 4 0,-2-3 0,-3 4 15,-3 4 0,-2-2 0,1 4 1,0 0-3,0 0 0,-2-6 0,-2 3 0,-2-1-3,0-1 1,-1 1 0,3-2 2,-3 0 0,3-4 0,-3 0-7,3 2 1,1 0 0,-1 2-32,-3 0 0,2 2 0,-6 0 1,0 2-6,-2-2 0,-1 3 0,-1 0 106,-3 1-96,3 1 1,-4-1 0,4-2 0,-1-2 18,-2 2 1,0-3-1,4 3 1,-1-3-4,-3-1 1,3 0 0,-2 0 0,1-2-15,2-1 0,1 2 0,-3-4 9,-1 0 0,5 0 0,-2-4 0,1 2-96,1-2 1,1 1 0,1-1-59,-1 2 0,-2 1 1,-1-3-1,0 3 10,0 1 1,0 0 0,0 3 139,0-2-52,-5 0 1,3 4-1,-4 0 37,1 0-56,1 0 1,3-3 332,-3-1 188,3 0-291,-4-1 0,10-2-297,2-8 1,3 2 58,1-5 1,1 4-683,3-1 27,-3 3 0,4 2-333,-5 3-35,0-3 376,5 4 355,1-10 1,4 3 352,-3-5 0,3-1 0,-4-3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4.857"/>
    </inkml:context>
    <inkml:brush xml:id="br0">
      <inkml:brushProperty name="height" value="0.053" units="cm"/>
      <inkml:brushProperty name="color" value="#FF0000"/>
    </inkml:brush>
  </inkml:definitions>
  <inkml:trace contextRef="#ctx0" brushRef="#br0">28631 6617 7773,'-27'2'0,"-7"1"25,-4 3 1,1 4-1,-3-3 1,-2 2 634,-3 3-654,1 2 1,-7 7-1,13 0-51,6-2 0,11 0 0,1 1 0,4 2-71,5 3 1,4-4 0,7 5 0,0 2-89,0 2 0,0 1 204,0 0 0,0 1 0,0-1 0</inkml:trace>
  <inkml:trace contextRef="#ctx0" brushRef="#br0" timeOffset="1">29040 11301 7662,'-61'9'-118,"5"-2"0,-14-7 1,-3-2 505,0-3 0,-1 3 0,-4-3 96,-3 3-768,28 2 0,0 0 0,6 3 1,-1 1-1,-12 1 0,-4 1 1,-2 1-1,-2 3 119,-6 3 1,-1 0 0,0-2 0,-2 1 0,18-1 0,-3 1-1,0 0 1,-4 0 0,0 0 0,-1 1-3,-3-1 1,1 1-1,-2 0 1,-2 1-1,0 0 1,-1 0-1,-4 1 1,-2 1 0,0 0-1,-3 0 1,-1 0-1,0 1 164,18-4 1,-1 0 0,0 0-1,1 0 1,-18 4 0,-1 0-1,-1 0 1,14-3 0,-2 0 0,-1 1-1,1 0 3,1-1 0,0 1 0,0 0 0,0 0 0,1 0 0,0 0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5.154"/>
    </inkml:context>
    <inkml:brush xml:id="br0">
      <inkml:brushProperty name="height" value="0.053" units="cm"/>
      <inkml:brushProperty name="color" value="#FF0000"/>
    </inkml:brush>
  </inkml:definitions>
  <inkml:trace contextRef="#ctx0" brushRef="#br0">27814 8456 7838,'26'-7'0,"2"-5"0,0-7 0,-5-6 0,1-4 0,-1 1 0,-4 1 487,-1 15 1,-4-9-1,-2 13-477,-2-1 1,1 2-41,4 7 1,-6-2-62,-4-3-27,-3 3 0,-9-10 1,-3 5-1,-4-2-269,-2-3 0,-1 3 0,-3 0 387,-1 3 0,-7 0 0,4 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60"/>
    </inkml:context>
    <inkml:brush xml:id="br0">
      <inkml:brushProperty name="height" value="0.053" units="cm"/>
      <inkml:brushProperty name="color" value="#FF0000"/>
    </inkml:brush>
  </inkml:definitions>
  <inkml:trace contextRef="#ctx0" brushRef="#br0">21698 11270 7962,'-16'0'196,"0"0"1,1-6 0,-3-1 0,-1 0-453,-2 0 0,0-3 85,5 5 213,1-7 1,8 10 37,7-3 0,7 3-748,8 2 668,-6 0 0,5 14 0,-5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61"/>
    </inkml:context>
    <inkml:brush xml:id="br0">
      <inkml:brushProperty name="height" value="0.053" units="cm"/>
      <inkml:brushProperty name="color" value="#FF0000"/>
    </inkml:brush>
  </inkml:definitions>
  <inkml:trace contextRef="#ctx0" brushRef="#br0">27216 12024 10787,'-15'0'-148,"-1"0"0,2 2 200,4 3 1,-3-1-53,8 6 0,-7 8 0,3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199"/>
    </inkml:context>
    <inkml:brush xml:id="br0">
      <inkml:brushProperty name="height" value="0.053" units="cm"/>
      <inkml:brushProperty name="color" value="#FF0000"/>
    </inkml:brush>
  </inkml:definitions>
  <inkml:trace contextRef="#ctx0" brushRef="#br0">25817 11804 8968,'0'5'1583,"2"-8"-1551,3-11 1,4-12 0,7-2-1,-1-5 119,1-4 1,0-7 0,-1 4 0,1-2 19,0 0 1,-7 9 0,-4 2 0,-3 8-1637,-2 5 1465,0 10 0,0 1 0</inkml:trace>
  <inkml:trace contextRef="#ctx0" brushRef="#br0" timeOffset="1">28459 10484 7815,'-55'-4'30,"-2"-6"1,-3-2 0,-1-15 109,-2-1 1,7 1 0,-12-1 454,-3 1-688,-5 15 0,-7-7 1,39 15-1,-1 3 1,-6-1-1,-2 2-8,-4 1 0,-1 1 1,1 3-1,-3 3 0,-13 4 1,-2 4-1,-5 4 0,-1 3-177,22-4 1,-2 0-1,1 3 1,0 1-1,0 2 1,-2 0 0,-6 3-1,-2 1 1,-1 1-1,-4 2 1,-1 1-1,0 0 241,-4 2 0,0 1 1,0 0-1,19-9 1,0-1-1,0 1 1,0 1-1,-3 1 1,0 0-1,-1 1 1,1-1-1,-2 0 0,0 1 1,0-1-1,0 0-496,-2 1 0,0 0 0,0 0 0,1-1 533,-14 5 0,1 0 0,-2 1 0,11-4 0,-2 1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62"/>
    </inkml:context>
    <inkml:brush xml:id="br0">
      <inkml:brushProperty name="height" value="0.053" units="cm"/>
      <inkml:brushProperty name="color" value="#FF0000"/>
    </inkml:brush>
  </inkml:definitions>
  <inkml:trace contextRef="#ctx0" brushRef="#br0">27043 8456 7782,'11'5'0,"-1"1"0,-8-1 0,-2-5 0,-14 0 0,-14 2 0,-7 3 0,-5 11 0,-4 3 0,-1 7 0,-2 2 0,3 2 0,-1 1 0,10-1 0,5-4 0,7-5 0,13-4 0,10-10 0,10-5 0,4-5 0,9-17 0,2 3 0</inkml:trace>
  <inkml:trace contextRef="#ctx0" brushRef="#br0" timeOffset="1">20000 10484 7727,'-42'24'0,"0"-3"0,0-2-294,2 2 1,7-7-1,8 6 60,2-1 1,11-9 178,12-10 0,2-8 0,7-12 0,-1-2 167,1-3 0,-4 6 0,4-2 57,-2 4-296,-2 1 0,-8 2 127,-8 3 0,-6 4 0,-15 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64"/>
    </inkml:context>
    <inkml:brush xml:id="br0">
      <inkml:brushProperty name="height" value="0.053" units="cm"/>
      <inkml:brushProperty name="color" value="#FF0000"/>
    </inkml:brush>
  </inkml:definitions>
  <inkml:trace contextRef="#ctx0" brushRef="#br0">16808 12873 7731,'-24'9'24,"-3"-1"0,3-4 0,-9 1-93,-6-1 1,-3 3 0,-3 0 414,3 1-1175,4 3 829,6-2 0,15-3 0,3-6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65"/>
    </inkml:context>
    <inkml:brush xml:id="br0">
      <inkml:brushProperty name="height" value="0.053" units="cm"/>
      <inkml:brushProperty name="color" value="#FF0000"/>
    </inkml:brush>
  </inkml:definitions>
  <inkml:trace contextRef="#ctx0" brushRef="#br0">27798 10830 7714,'-37'35'-4,"1"-4"0,-1-10 0,-8 0 1,-1-4 2,-1-1 0,7 0 196,-13-1 0,13-1-219,-7-3 1,16-4 0,-1-7 348,3 0 0,11-2 1,2-3-70,2-6 1,6 3-1,-3-1-524,-1 2 1,-2 2 0,0 3-1,2-1-1619,1-3 1887,1 1 0,-6-2 0,0-2 0</inkml:trace>
  <inkml:trace contextRef="#ctx0" brushRef="#br0" timeOffset="1">18333 11113 7909,'-31'0'483,"-1"0"0,1 5 0,-1 0 0,-1-2 135,-4-1-679,11-2 1,-10 5-1,11 1-135,1-3 1,1-1 0,7-2 0,0-2 44,1-3 1,-1 3 0,0-3-1,-1 1-31,-4-1 1,3 2 0,-3-8 0,4 1-99,1 1 0,1-5 0,-1 4 0,0-6 176,0-5 1,6 3-1,1-4 1,0 1 103,1 0 0,4-7 0,-3 3 0</inkml:trace>
  <inkml:trace contextRef="#ctx0" brushRef="#br0" timeOffset="2">22169 7890 8004,'9'-1'86,"-4"-5"1,-5 5 360,-5-5-258,-4 5 0,-1 1 1,-1 0 227,-1 0 0,-2 5-107,-1 0-209,-1 0 0,0 1 1,0-1-94,1-2 1,4 4-1,1-1 35,-3-3-45,-1 6 0,-1-6 1,-1 6-1,0 0 45,1-1 1,-6-2 0,-2 4-1,-2 1 18,-2-3 1,2 5-1,1-6 1,-1 0-31,1 0 0,3 3 0,-4-5 0,1-1-34,-1-2 0,-1-2 0,-4 0 0,1 0 26,-3 0 0,4 0 1,-10 0-1,1 0-81,1 0 1,-8 0 0,4 0 0,-4 0 19,-3 0 1,5-6-1,-7-1-22,5-1 56,2-3 1,0-5 0,1 1 14,-3-1-13,5 0 0,-1 1 1,7-1-1,0 0 19,3 0 1,2 1-1,-3-1 1,-1-2 3,1-3 0,5 9 1,1-3-1,3 2-9,2 5 1,-2-6 0,1 5 0,1-2 22,3 1 0,1 6 1,2-3-1,2 2 1,2 0 1,-1-7-74,-5 1 1,2-3 0,2-1 0,3-1 41,2 0 1,2 0-1,5 1 1,0-1 6,0 0 1,0 1-1,0-1-14,0 0 0,0 0 1,2 2 9,3 4 1,-1 3-1,6 5-50,2-3 1,2 3 0,4-5 0,1 2-23,2 0 1,9-6 0,-1 4 0,8-1-10,3-5 0,-3-2 0,5-5 0,3-1 17,6 2 0,0-3 0,6-1 1,1 0 293,-2 0 1,0 1 0,-7 4 0,1 1-81,1 3 0,-13 3 1,3 1-14,-12 5-101,1 3 0,-13 2 0,6 0-81,0 0 24,-6 0 0,8 0 1,-6 0-1,5 0-59,6 0 1,-2 0 0,11 2 0,-1 1-34,4 2 1,-4 2 0,1-3 0,-3 1 159,1-1 0,2 3 0,-6 0 1,0 0 116,-3 0 1,-4-2 0,2-5 0,-2 0-15,2 0 1,-4 0 0,1 0 0,-1 0 33,1 0 1,-4 0-1,3 0 1,-1-2-139,-4-3 1,4 3-1,-2-3 1,-2 1-69,-2-1 0,1 3 0,1-3 1,2 3-73,-2 2 0,6 0 0,-1 2 1,2 2 46,1 1 1,-1 0-1,5-5 1,3 0-9,2 0 0,-6 0 1,5 0-1,0 0 33,-2 0 0,2 0 0,-2 0 1,0 0-2,-3 0 1,-7 0-1,1-2 1,-1-1 39,-4-2 0,-1-1 0,-3 6 0,1 2-35,0 3 1,-6-1-1,1 5 1,1-2-103,2-4 1,3 4 0,3 0 0,2 0-15,3 0 1,1 0 0,4-4 0,-2 3 49,-2-3 0,0 4 0,5-2 63,1-1 1,-13-1 0,-3 1 0,-2 1 266,0-1 0,-4 4-280,1 3 0,-8-2 0,4-1 0,0-1-50,4-3 1,-3 3-1,3 0 1,1 0-45,2 0 0,2 5 0,0-3 0,-1 1 22,1 1 0,0-1 193,-1 6-24,1 0 0,-5-1 0,-1 1 4,1 0 1,-3-6-59,-2 1-51,-5-1 1,5 1 0,-1-1-174,-2 2 1,1-3 89,1 2 1,-3-6 0,5 3 201,0-1 1,-5 0-36,3-1 1,-5-3 0,-5 8 45,-6 1 0,-1-3 0,0 1 0,1 2-81,-1 2 0,-2-3 0,-2-1-141,0 2 139,1 2 1,-1 0 0,0-1 0,1-3-12,-1 2 0,5-3-164,1 2 77,-1-1 1,1-1 0,1-2 57,2 0 0,-3-4 1,3 8 26,-2 1 0,4-3 0,-6-1 1,1 1 6,1 0 0,-5 1 0,4 6 0,-4-2 14,-2-3 1,0 2 0,0-2 0,-1 3 29,-4 2 1,4-6 0,-4 1 0,3-1-9,2-1 1,1 5 0,-1-5 0,0-1-18,1-3 0,4 2 1,1-1-1,-3-1 19,-1 2 0,4-5 53,-1 3-95,1 4 0,-1-8 1,1 6-43,-2 0 1,3-5-1,-2 5-71,-1 0 0,-2-3 1,-1 4 65,-1-1 0,0 0 1,0-3-1,1 3 21,-1 2 1,0-4-1,1 3 1,-3 1 82,-3 0 1,4-4-1,-4 4 1,3 0 19,2-1 0,1-4 0,-1 3-41,0 0 1,6-5-140,-1 3 154,8-3-118,-4-2 60,0 0 1,3-6 19,-6 1 0,5 0 1,-6 5-1,-1 0 8,-2 0 1,2 0-1,-2 0 1,-4 0 78,1 0 0,-1 5 0,3 0 1,-3 1-28,-3 1 1,9-6-1,-4 5 1,2-5-130,0-1 1,-1 6 0,-1-1 0,0-2-46,0-1 0,1 0 0,-1 1 55,0 2 1,0 2 0,1-3 0,-1 1 80,0-1 1,1 3 65,-1-2-40,0 7 1,0-10-1,1 5 11,-1 0-124,7-5 13,2 5 1,6-7-31,-5 0 1,3 0 28,-8 0 1,6 5 0,-5 2 31,-3 2 0,5-6 0,-1 4 6,2 0-23,2-5 202,-2 5-80,-2-7 1,0 1 205,4 5-30,-4-5 1,6 6 26,-8-7 1,6 0-362,-5 0 0,-1 0-368,-5 0 0,6 6-91,-1-1 1,6 5-221,-5-4 1027,6 6 0,-5-10 374,4 3-257,3-3 81,-5-2-337,0 0-186,6 0 0,-8 0 0,5-2-66,-1-3 0,0 1-449,5-6 0,0 4-5,0-4 0,0 5-29,0-6 0,0 6 204,0-5 0,2-1 88,3-5 1,-3 6 0,5 1-568,0 2 617,-6-5 0,13 8 0,-3-4 242,3 1 0,9-13 0,1 3 0</inkml:trace>
  <inkml:trace contextRef="#ctx0" brushRef="#br0" timeOffset="3">23600 14916 7828,'-30'16'0,"8"1"0,-15 4-270,7-3 0,-8 5 122,7-8 1,1 1 484,4 0-207,-4-1 1,7 1 0,-3 0 0,3-2 14,1-4 1,8-3 0,-6-7-1,1 0 76,2 0 1,-3 0 0,1-1-1,-5-3 3,-6-1 1,2-7-1,-10 3 1,-2-2-36,-8 1 1,-2 5-1,-11-4 1,-6 2-26,-3 3 1,-5 3 0,-5 1 0,-1-2-33,5-3 0,6-1 0,0-8-248,5-3 86,-1-16 0,20-2 0,-3-16-281,4-1 255,-4-14 1,14 4 0,-5-13-1,0-2 21,0 2 1,3 5 0,-5-1 0,-2-1-5,-1 1 1,-4 15 0,-2 0 0,-1 4 189,1 3 1,1-7 0,2 0 0,3-4-238,5-2 0,10-5 0,-3-11 1,7-3-27,3-3 1,7 1-1,11 37 1,0 1-1,-1-1 1,0 1-44,-8-41 1,3 4-1,1 6 1,-4 0 272,-5 3 1,-1 1 0,-6-3 0,-2 2 193,-2-2 0,3 9 0,-1-1 169,0 1-408,-6-1 0,17 3 0,-4-1 17,4 2-126,1-10 1,7 19 0,4-12 0,3-3-120,2 0 1,7 6 0,4-4-1,4-1 25,6-2 1,-3 2-1,4-2 1,-1 2 49,0 2 1,6 3 0,-7-9-1,1 1 187,2-1 0,-9 11 1,5-2-1,1 2 147,-3 0 0,7-4 0,3 1 0,2-3-162,3 1 1,5 10-1,1-5-190,2 5 135,2 4 1,2 5 0,1-1 0,4 1 6,0 0 0,0 3 0,-4 1-190,-3-1 106,11-5 0,-17 14 0,10-5 0,-4 0 70,-2 0 0,-3 3 1,3-3-1,0 0 17,0 0 1,2 3 0,3-3 0,1 0-30,1-1 1,-2 1 0,13-2-1,2 4-32,1 0 0,-2 4-137,4-2 1,-5 8 43,15 2 0,-14 6 0,11-1 0,-3 4-63,-3 1 1,-6 6-1,7-1 179,-4-1-37,10-2 1,-22 2 0,12 0-1,4-4 8,3-2 0,2 3 0,5-10 357,0 3-251,-31 7 0,0 2 0,27-5 1,13-5-1,-40 13 0,-1-1-24,2 1 0,0-1 0,31-9 0,12 6 0,-1 1-36,-42 8 0,1 0 0,0 3 0,1 0 0,2-1 0,1-1 0,-1 2 0,0-1-25,0 1 0,0-1 0,38-2 0,-34 4 0,1 2 0,0-1 0,0 0 15,1 0 1,0 0-1,-5 0 1,0 0 0,2 0-1,0 0 1,0 0-1,0 0-36,-2 0 1,-1 0 0,-2 0-1,0 0 1,2 0 0,-1 0-1,-3 0 1,0 0 62,44 0 0,-12 0 1,-32 0-1,1 0 0,0 0 1,1 0-19,0 0 1,0 0 0,37-2 0,-40 0 0,1 0-1,42-3 235,-3 2 0,-3 1 1,4 2-271,-4 0 7,-33 3 1,0 1-1,25 5 1,-28-2-1,1 1 1,-1 0-1,1 0-74,-1-1 1,-1 2 0,38 14 0,2 1 0,-41-10 0,1 0 17,1 2 0,-1-1 1,38 13-1,-37-10 0,-1 1 1,39 14 23,-7-1 1,-14-6 0,9-2 0,-3-1 71,-3-4 1,-11-1-1,-3-4 1,1-4-3,2-5 1,-1 2 0,1 0 0,-2 0 0,-1 0 1,-4 5 0,9-1 466,-2 3-365,-1 9 0,-5-6 0,1 6-156,-1-1 66,9-4 0,-15 12 1,9-6-210,-8 1 82,10 4 0,-16-4 1,10 4-1,-2 1 36,1 1 1,-3-8 0,3 7 0,3-4 9,0-1 1,-1-1 0,-2 4-1,-2-4 137,-3-1 0,-4 3 0,3-3 1,1 1-11,-1 4 0,-9 2 1,4 1-1,0 3 39,-2 2 1,0-1-1,-3 7 1,-4 2-44,-5 1 1,-3 2 0,-3 1-58,1-1-15,7 0 0,3-5 0,9-2-146,2-2 126,20-1 0,-4-11 0,18-1 1,3-1-211,3 1 1,-13-6 0,8 2 0,-7-2 86,-11 2 1,-7-2 0,-19 7 0,-7 2 429,-11 2 1,-6 3 0,-4 2 0,2 3-51,3 3 0,-4-10 1,6 4-1,0 0-128,4-2 1,8 0 0,4-1 0,1-1-124,4 1 0,2-1 1,1 1-1,1 1-80,-1 3 0,-6-1 0,-4 7-240,-4 2 234,-1 1 1,-7 2 0,-4-1 0,-3-1 7,-2 2 0,-6-5 0,-1 7 102,-1-5-35,4-2 0,-8-2 0,5-3 0,0-4 9,0-2 1,0 2-1,4 1 1,-3 1 52,3-1 0,1-2 1,2 8-1,0 0 67,0 0 1,0-3 0,0 5 0,0 2-78,0 1 1,0-3 0,0-2 0,0 0-120,0 0 1,-2-5-1,-1 2 1,-4-4-55,-2-1 1,4 1-1,-6 0 1,-1 2 118,-2 0 1,-3-5 0,-3 6-1,-1-3 124,2-1 0,0-1 0,0 1 0,-4-1-45,-1 1 1,3-1 0,-4 1 0,1-1 42,-1 0 0,4 1 0,-3-2 0,-1-1-357,1 3 0,-2-4 1,-6 8-1,-1-1 35,-4 2 0,1-7 1,-10 4-1,-3 1 144,1-1 1,-8 1-1,0-1 1,-4 3 140,-3-2 0,9-2 1,-9-3-1,2-2 145,0-2 0,10-5 0,4 3 0,4-1-171,2-4 1,1-6-1,7-3-405,2 2 274,-11 2 1,14 2 0,-14 0 0,-2 1-18,-1 4 0,-6-2 0,-3 8 0,-6-1 125,1-2 1,5 6 0,-2-6 0,0 1 135,0-4 0,11-4 1,-1-1-1,4-2-116,2-4 0,5 3 1,-1-8-1,2-2-125,3-1 0,0-2 0,-1 0 0,1 0-40,-1 0 0,-1 2 0,-2 1 0,-3 4 33,-3 2 0,3 2 0,-7 4 283,-4 1-138,-9 0 0,7-1 0,-4 1 210,0 0-184,-11 0 0,14-6 1,-10 0 116,7 3-213,-5-6 1,16 0-1,-1-7 1,5 0-57,5 0 1,2-6 0,1-1 0,1 0-97,-1 0 0,4-3 0,-1 5 1,-6 1 156,-4 3 0,3 1 1,-5 1-1,0 5-24,-5 4 1,1 9 0,-11 4 0,-2 1 135,-3 4 0,5-2 0,-10 2 0,-1 2-52,3-2 1,4-7-1,6 0 1,3-4-97,6-1 1,7-7 0,-1-4-161,6-3 118,-9-2 0,21 0 0,-10 0-172,1 0 221,0 0 0,-3-5 1,-2-1-1,-3 5-6,-2 4 1,-4 6-1,-7 7 1,-5-1 88,-5 1 0,5 2 1,-8 2-1,-1 5-10,0-1 1,15-1 0,-4-7 0,5-2-34,5-4 0,5-3 0,1-7 0,3 0-157,5 0 0,9-2 0,-1-3 0,1-5 70,0-4 1,-2-2-1,4 0-155,-2 1 168,-14-1 1,12 2 0,-12 3 114,0 6-16,-7-4 1,6 9-1,-11 0 53,-8 9 5,-4 5 1,1 4 0,3 3 0,-3 5 50,-3 3 1,8 3 0,-3-4 0,11-5-208,8-8 0,9-4 1,4-1-1,1-5 10,4-3 1,7-4 0,3-3 0,0-3-75,1-1 1,-3-5-1,-5 5 1,1-1-100,-1-1 0,-2 8 0,-3-3 0,-5 5 378,-3 1 1,-3 0-1,1 0 1,-1 0-76,1 0 1,-6 1 0,0 3 215,2 1-197,2 0 0,9 1 0,3-1 1,2-2 6,-2-1 1,8-2-634,-2 0 405,9 0 0,-6-7 0,5-3 97,-1-4 1,2 3 0,-4 1 39,-2-3 1,-4 6-1,-3 2 1,-4 2 36,-2-2 0,-1 3 0,-5-3 1,-2 3 26,-4 2 0,2 5 0,-5 2 0,1 0-76,4 0 1,2 3 0,4-4-1,1-3-190,1-1 1,8 3-1,-2 0-220,4-1 286,8-2 0,0-2-183,4 0 245,3 0 1,-6-6 136,2 1-94,-2 0 1,-8 0 0,0-1 28,0 3 1,1 1 0,-1 2 0,0 0-83,1 0 1,-6 0 0,0 0 0,1 0-201,3 0 0,1 0 0,0 0-2753,1 0 3029,6 0 0,-5-14 0,5-3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69"/>
    </inkml:context>
    <inkml:brush xml:id="br0">
      <inkml:brushProperty name="height" value="0.053" units="cm"/>
      <inkml:brushProperty name="color" value="#FF0000"/>
    </inkml:brush>
  </inkml:definitions>
  <inkml:trace contextRef="#ctx0" brushRef="#br0">28836 11364 8389,'0'-9'318,"0"2"1,-5 9-458,-1 3 0,-1 4 0,4 7 0,-2-1-175,1 1 1,1-2-1,-1-2 1,-3-3 313,-2-2 0,6 5 0,-4-3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70"/>
    </inkml:context>
    <inkml:brush xml:id="br0">
      <inkml:brushProperty name="height" value="0.053" units="cm"/>
      <inkml:brushProperty name="color" value="#FF0000"/>
    </inkml:brush>
  </inkml:definitions>
  <inkml:trace contextRef="#ctx0" brushRef="#br0">26745 12103 8473,'-19'-9'637,"-8"-7"1,5-6 0,-13-8-1,0 4-1148,2 5 1,6 10-121,6 6 1,11 10 362,5 6 0,15 8 0,9 2 1,9 0 267,11 2 0,11 1 0,6 7 0</inkml:trace>
  <inkml:trace contextRef="#ctx0" brushRef="#br0" timeOffset="1">5268 6004 8103,'-16'7'-296,"0"0"-1266,0 4 1600,8-4 9,1-7 1,14-6 334,3 1-155,4-7 0,-3 8 1,-1-4 235,2 1 0,-3 1-88,2 6 0,-6 0-114,5 0 0,-5 0-88,6 0 1,-6 0 44,6 0 1,-6 0-126,5 0 0,-4 0 155,4 0-153,-6 0 0,4 0-29,-2 0-63,-5 0 0,8 2 6,-4 3-11,4-3 0,2 5 0,-1-7 0,2 2 20,2 3 0,2-3 1,1 3-1,3-3 4,1-2 1,5 5 0,-3 0 0,1 1 14,4 1 1,-4-6-1,1 6 1,-2-1-10,-4-1 1,0 2 0,0-4 0,2 3 18,-2-3 0,-1-1 0,-1-2-31,4 0 1,-3 0-1,3 0 1,-4 0-95,-1 0 0,-4 0 1,2 0-32,4 0 109,-6-7 1,2 5 0,-4-3-32,4 3 27,2 2 1,0 0-1,-1 2 1,1 1-9,0 3 1,0 1-1,-1-4 1,3 2 5,3-1 0,-2 3 1,5-2-1,1-2-21,-1-1 0,1-2 0,3-2 0,0-1-9,5-2 1,-2-2 0,6 3-1,-4-1 4,-1 2 0,-1-4 1,-1 1-1,-1 3-9,3 1 1,-9 2-1,6 0 88,-4 0-64,3 0 1,-9 0 0,5 2-6,-1 3 9,-2-3 0,0 10 0,0-5 24,-2 2-20,6 1 0,-6 1 1,5-3-1,1 1 28,-1 0 1,-3-6 0,5 3-1,1-5 10,-3-1 0,6 0 1,-6 0-1,4 0-44,4 0 0,-10 0 1,10 0-1,-1 0 15,4 0 0,-7 0 1,4 0-1,-3 0-34,1 0 1,-4 0 0,-1 0 0,-3 0 9,-2 0 1,-1 6 0,0-1 0,2 0-16,-2 2 1,-5-5 0,0 3 293,4-3-179,1-2 1,-3 0 0,-1 0-1,3 0-47,3 0 0,3-2 0,6-1 1,0-4 14,1-2 1,-3-2 0,9-3-1,-4 2-78,-2 2 1,1 4 0,-3-2 0,-1 1-7,-1 3 1,-8 3 0,2 1 0,-4 0 10,-1 0 1,0 0-1,-1 0 89,1 0 0,0 5-65,0 0 0,-1 0 6,1-5 1,1 0 0,3 0-76,1 0 77,7 0 0,-9 0 1,7 0-169,2 0 161,2 0 0,1-5 0,-1 0 0,0 1 6,1 3 0,-10 1 0,7 0 0,-5 0 42,-2 0 0,0 1 1,-6 5 5,1 4 1,-6-3-1,1 0 1,1-2-92,2 0 0,2 6 0,0-6 0,-1-1 28,1-3 1,5-1 0,0 0 0,0 0-2,2 0 0,-1 0 1,5 0-1,-5 0 55,1 0 0,-6 0 0,6 0 0,-2 0 136,0 0 0,-5-5 0,-6 0-130,3 1 1,0 3 0,3-1-56,0-3 0,-6 3 0,3-3-266,4 3 295,-1 2 0,8-5-143,-3-1 0,-2-4 74,8 5 1,-6-6 0,5 4 0,2 0 10,2 0 1,-4-3 0,-2 5-1,-1 1 63,-4 2 1,-1 2-1,-3 0 147,1 0 1,-6 0-1,1 0-119,1 0 0,-3 6 0,1-1 0,3-2-35,1-1 1,-4 3-1,1 1 34,1-3-25,9-1 1,-4-2 0,4 0-110,-3 0 83,-3 0 1,1 0 0,2 0 0,1 0 13,2 0 1,-6-2 0,-4-1 0,1-3 73,2 3 0,2 1 0,0 2-60,-1 0 1,1 0 0,0 0 0,1-2-36,4-3 0,-3 3 0,4-3 0,-1 2-37,0-3 0,7 3 1,-3-6-1,-1 0 111,-3 1 0,-2 2 0,1-2 1,1-1-72,-2 0 1,-2 6 0,-3-4 154,-3 0-128,3 5 0,-6-5 52,8 7-80,0-7 1,0 5-1,-1-3 1,3 3-27,3 2 1,-2 0 0,7 0 0,2 0 4,2 0 1,1 0 0,-1 0 0,-2 0 84,-2 0 1,-1 0 0,3 2-1,-4 2 43,-1 1 0,-2 0 1,-6-3-126,1 3 1,2-3 0,3 5 23,5 0 1,-7-5 0,0 3-190,0-4 100,8 6 1,-8-3 0,7 5-224,2-2 287,2 5 1,1-9-1,-1 6 1,-2 0 21,-2 0 1,-2-1-1,3 5 1,-6-5 30,-4-1 0,-1 4 606,0-6-209,-8 0 1,-1-7-408,-7-3 0,0 2 0,0-8 56,0-1 0,7 5-499,4 2 1,3 3-8,1 2 346,-6 0 0,3 2 0,-5 1 69,2 3 0,-4 4 293,6-5-147,-8 8 0,11-12 0,-3 4-71,3-3 0,1-2 0,1 0-122,0 0 1,-6-2 0,1-1-61,1-2 1,0-2-43,-1 2 150,3 3 1,-14-5 46,0 7 1,-2-5 99,-8-1-122,6 1 0,-5 3-248,4-3 240,-4 3 1,-1-5-342,-1 7 91,1 0 0,-1 0 1,1 0-118,-2 0 1,3 2 0,-2 2-1,1 3-282,1 1 1,-3-2 0,7 4-95,1 2 1,3-3 738,1 1 0,7 1 0,1 5 0</inkml:trace>
  <inkml:trace contextRef="#ctx0" brushRef="#br0" timeOffset="2">13176 10971 8274,'-9'0'1045,"-3"-2"-717,7-3-253,-7 3-62,3-5 1,0 6 56,4-5 38,-4 5 0,6-6 49,-8 7 1,6-2-15,-6-3 1,6 3-1,-5-5 20,-2 0 1,3 5 0,-2-3-83,-1 3 0,3-3 1,-1 0-48,-2 1 0,-2-5 0,-2 1-2,0-1 1,6 0-1,-1 6 1,1-4-69,1-2 0,-5 0 0,5-3 151,1 2-92,-6 6 0,5-8 0,-5 5 8,3-2 0,-3 6 0,6-4-58,-1 0 55,-5 5 0,11-7 1,-8 6 14,-1-2 0,-2-6 0,-2 4-40,0-2 1,6 4-1,-1-4 1,1 1-11,1-1 1,0 4 0,4-6-1,-5-1 0,1 3 0,-1-1 6,-3-2 1,6 3 0,0 0-19,0 2 1,-1-3-77,-8 4 93,7-6 1,-3 9 0,5-6-160,-2 2 72,6-5 1,-6 8-101,4-6 145,3-1 1,-7-4 13,4-1 0,3 0 0,-3 0 71,3 1 0,-3 4 0,0 1 11,1-3 0,1 5 0,-1-3-31,-1-1 0,-5-2 0,4-2 0,1 1-38,-2-1 0,5 0 1,-3 0-53,3 1 1,2-1 0,0 0-1,0 1 37,0-1 0,0 5 0,0 1 0,0-2-39,0-2 1,0 3 288,0 1-162,0-1 0,0 1 1,0-1-1,0-1-61,0-2 0,0-2 0,2-1 1,2-2-17,1-2 0,2-2 1,-4 4-1,4-4 33,2-1 1,-4 4 0,4 0-1,-2 2-20,-3 2 1,2 6 0,1 1 6,2 2 0,-4-3 52,6 4 1,-1-6-1,4 2 17,-3-4 1,3-2 0,-4 0 0,4 1-13,2-1 0,0-2 1,-1 1-1,1-2-146,0 0 1,0 10-1,-1-7 1,1 4 89,0 3 0,-6-3 0,1 7 0,1 1 0,2 2 0,2-3 0,-1 0 0,3 1 0,3 3 0,-4 1 0,4 0 0,-1 0 0,0 0 0,-2-2 0,3-2 0,-4-1 0,-1 2 0,0 1 0,0 2 0,-1 0 0,1 0 0,-4 2 0,2 3 0,4 5 0,1-3 0,-3 0 0,-1 0 0,1 4 0,0-4 0,0 0 0,-1 0 0,1 3 0,0-1 0,-1 0 0,1-2 0,0-4 0,0 4 0,-1 0 0,3 0 0,3 0 0,-7 4 0,7-4 0,3 1 0,-3-2 0,0 4 0,-3 2 0,-3-3 0,-1 2 0,-2-1 0,-1-1 0,-1 5 0,6-6 91,0 1 1,-6 3 0,1-5-366,1 2 275,2-5 1,-4 4-1,1-4 301,1 1-299,2 7 0,2-8 0,0 5-94,-1-2 108,-6 5 0,5-9 0,-3 8 25,3 1 1,-4 0 0,-1 0 0,-2-1-2,-4 1 1,1-3 0,-1 1 0,2 3-26,-1 1 0,-2-4 1,-2 0-1,1 3-47,5 1 1,-5-4 0,5 1 0,-5 1-14,-1 2 1,0-4-1,2 1 1,2 1 53,1 2 1,0 2-1,-5-1 1,0 1-15,0 0 1,0 0 0,0-1-31,0 1 1,0 0-54,0-1 79,0 1 1,0 0 0,0 0-4,0-1 1,0-4 0,0-1-1,0 3 0,0 0 0,-2 1 1,-1-1 97,-2-3 0,-1-5 1,5 6 1,-5 1 1,-1 2 0,-5 0-123,2-3 0,4 2 0,-4-2-2,-2 3 1,3 0 0,0-2 0,1-1 27,-1 1 0,4-3 0,-4 1 10,2 2-14,-5 2 1,5-3 0,-6-3 167,3-1-83,6 6 0,-8-10 1,5 6-1,-2 0-29,-3-1 1,4-4-1,-1 3 1,0-2-25,0 0 0,-1 6 0,-6-4-28,0 2 1,6-4-1,-1 5-48,-1 2 0,-2-3 29,-1 2 0,1-6 1,1 4 7,3-2 1,-1-2 5,-4-5 0,4 0-25,1 0 30,6 0 1,-5 0-39,4 0 41,3 0-1,-12 0 0,6 2-23,-8 3 1,6-3-20,-1 3 0,2-2 0,-3 1 18,2 1 0,4 0 0,-2-3 40,1 3 1,0-3 7,1 3 134,5-3-154,-6-2 78,7 0-47,-7 0 3,5 0 56,-5 0 22,0 7-91,-2-5 1,-6 6 14,-1-2 0,5-5-115,1 5 51,6-5 63,-10-1 0,11 0 79,-8 0-104,8 0 1,-6 0 18,4 0 1,1 0-34,-6 0 27,6 0 1,-4 0-83,2 0 1,3 6-173,-8-1 1,6 0 170,-5-5 0,6 2 0,-3 1 88,0 3 0,4-1 1,-8-5 0,6 5 67,-5 0 1,4 1-112,-4-6 1,6 1-110,-1 5 122,3-5-180,-5 6 10,6-7 1,-8 0-366,4 0-983,3 0 506,-5 0 0,5 0 1015,-3 0 0,3 0 0,-5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73"/>
    </inkml:context>
    <inkml:brush xml:id="br0">
      <inkml:brushProperty name="height" value="0.053" units="cm"/>
      <inkml:brushProperty name="color" value="#FF0000"/>
    </inkml:brush>
  </inkml:definitions>
  <inkml:trace contextRef="#ctx0" brushRef="#br0">26100 8440 7916,'-14'-1'392,"2"-5"-769,1-4 0,10 3 377,1 2 0,14 24 0,10 7 0</inkml:trace>
  <inkml:trace contextRef="#ctx0" brushRef="#br0" timeOffset="1">10094 7293 7802,'7'9'1077,"-5"-2"-639,5-7 50,-7 0 300,0 0-741,0 7 0,-7-5 0,-3 3-36,-4-3 0,-4 3 0,-3 2 1,-5 1-114,-4 5 0,-10 1 1,-5 3-1,-9 2 26,-8 2 1,0 5 0,-14-5 0,1-1 90,5-3 1,11-8 0,10-6 0,9-8 75,9-11 0,10-1 1,1-9-1,8-4 27,7-5 1,3 5 0,2-5 144,0 1-215,0-1 0,-2 3 0,-1 3-5,-2 2 10,-8-2 0,10 9 0,-8-4-82,-1 1-21,-2 2 0,-2 6 0,3-1 0,0-2 46,3-3 0,1 2 0,-3-5 0,3-1-56,2 1 0,2-1 1,5-3-1,0 2 12,0-2 0,0 4 0,0-1 0,0 1 26,0 0 0,5 3 0,0-4 0,1 2 133,1 4 1,-4 2 0,8-1-1,1-1-75,2-2 0,1-2 0,3 4 0,3-3-82,5-3 1,0 4-1,2-5 1,4-2-11,1-2 0,2-1 0,9-1 0,-3 1 68,3 0 0,-4-1 1,1 2-1,-3 4 60,-3 5 0,-2 4 0,-3 3 0,-2 2 21,-2 1 0,-5 6 0,3-4 0,1 0 8,-1 1 1,-1 2 0,5-2 0,3-1-56,3 0 0,-5-1 0,8-4 0,-4 2-62,-1 1 0,-1 2 0,0-1 0,1 3 23,-1 0 1,-6 5 0,-4-3-115,-4 3 116,-1 9 1,0-3-9,-1 6-1,1 1 0,0-1 1,0-1 20,-1-2-20,8 5 1,-6-10 0,6 5 0,0-2 3,3 0 1,-1 0 0,-1-5 0,0 0-27,1 0 0,1 0 1,4 2-1,-4 2 3,-5 1 0,-2 5 0,0-3 10,2 2 0,0-4 0,-3 6-3,3 1 1,-9-3 0,4 0 0,-2-2 23,0-4 1,1 4 0,1 0 2,0 2-15,0-6 0,-1 9 1,1-5-25,0 2 22,-1 2 1,1-1 0,-2 1-161,-3 1 144,3-5 0,-6 7 1,8-4-12,0 4 0,-6 0 1,1-2-1,1-3-24,2-2 1,-4 4 0,1-4 0,-1 1 19,-1 5 0,3-5 0,-5 1 1,0 0 67,0 0 1,4 1-1,-4 6 7,2-1 1,-6 1 0,2 0 0,-3 0-22,-2-1 0,0-4 1,0-1-1,0 2 33,0 2 1,0 2-318,0 0 158,0 0 1,2-6 0,1 1 69,3 1 22,-1 2 1,-3-4-1,1 1 30,2 1 1,6 2 0,-6 2 111,-2-1 1,-1 1-1,-2 0-85,0 0 1,0-1 0,0 1-9,0 0 0,0-6 0,-2 1 0,-1 1-35,-2 2 1,-2-4 0,3 1 81,-1 1 0,-5 2 0,4 2 19,3-1 0,-4-4 123,2-1-201,-8 1 0,12-1 1,-6-1-1,1 0-12,1 0 1,-2-4-1,2 5-30,-6 2 1,3 2 0,-3 2 29,-1 0 0,3-2 0,1-2 0,-1-3 1,0-2 0,4 3 0,-4-3 0,0 0 70,1 0 1,4 5-1,-3-3-59,0 0 1,4 5 0,-8-4 43,-1 4 1,3-3-180,-1-1 55,-1 1 0,1-1 0,-1 1 45,-1 1 0,3-3 0,-1-1 105,-2-1-83,5-1 0,-7-1 0,3 2 10,-3 2 1,-2-1 0,1 5 44,-1-3 0,-1-1 1,-3 3-1,-1-2-14,2 3 0,0-5 1,0 3-1,-2 1-66,2 2 1,-1-3-1,1-1 1,-2 1 16,2-3 1,1 6-1,3-5 1,-1 1 5,0 1 0,1-8 0,-1 4 0,0-1 11,0-1 1,2 2 0,2-4 0,2 4 126,-3 2 0,-1-5 0,1 3 0,0-2-142,3 0 1,-1 6-1,-4-6 1,-1 0-26,0 2 0,0-4 1,1 8-147,-1 1 0,0-5-71,1-2 1,-1-3-220,0-2 145,7 0 0,2-2 83,7-3 0,0-4 0,0-6-19,0-1 0,0 6 0,0-1-48,0-1 0,0-2 1,0-2-451,0 0 1,2 6 0,3-1-910,6-1 1653,3 5 0,2-7 0,-1 6 0</inkml:trace>
  <inkml:trace contextRef="#ctx0" brushRef="#br0" timeOffset="2">10598 11254 8000,'15'0'-1782,"1"0"1763,-7 0 1,-1 2-157,-2 3 192,-5-3 1,6 12-1,-7-4-44,0 4 1,0-3 0,-1-3-1,-3 1 139,-1 0 0,-2-6 0,3 4 180,-1 0 1,0-3-46,5 6 122,-7-6 238,5 3 26,-5-7-3,7 0 931,0 0-1295,-7 0 0,-1 1 1,-8 5-149,0 4 1,-5-1-1,0 1 1,0 3-259,-2 1 0,1 1 0,-6-1 1,3-2 60,3-1 1,-1-8 0,4 3 0,-2-5 99,2-1 1,1 0-1,2 0 12,1 0 1,-1 0-1,0 0 1,0 0 140,1 0 1,-1 0 0,0 0 18,1 0-144,-8 0 1,4 2 0,-6 2-56,2 1 6,-4 0 1,2 0 0,-5 2 0,2 0 24,2 0 0,0-1 0,-4-6 0,4 0-123,5 0 1,-3 0 0,-1 0-1,1-2 13,3-3 1,2 1-1,-1-5 1,-2 2 138,-3 4 1,6-4 0,-2 2 0,2-1 16,-2-1 1,3 4 0,-3-6-1,4 1-22,1-1 1,1 4 0,-1-4 0,0 0-166,0 0 0,1-1 0,-1-6 0,0 0 53,0 1 1,2-3-1,2-1 1,4-2 62,1 2 0,1 0 0,6-1 0,0-1-29,0 2 1,0 2-1,2 1 1,2 0 92,1 1 1,0-1-1,-3 0 1,1 1-83,2-1 1,1 0 0,-6 0-1,1 1-34,5-1 0,-5-2 0,5-1 0,-3-2 28,2 2 1,-1 2-1,5 1 1,-1 0-15,1 0 0,-4 1 0,6-1 0,1 0 82,2 1 0,2 4 53,0 1-102,6-1 1,-4-3 0,3 4-1,-4 3 9,-1 0 0,5 0 0,2-5 21,1 1-24,2 1 1,2-1 0,0 2 0,4 1 1,1-1 1,3-2 0,10-4-1,-1-1 59,2 0 0,-6-1 0,9-2 1,1-2 10,-2 1 1,-4 8-1,-1 2 1,0-1-40,-6 2 0,2 1 0,-5 4 1,-3-1 11,-4 2 1,-7 1 0,5 4-1,0 1-73,-2 2 1,6 1 0,-4-6-6,4 0 41,8 0 1,4-2 0,9-3 0,3-4-7,2 0 1,-4-3 0,4 7-88,-1 1 101,4 2 1,-21 2 0,1 0 0,-6 2 2,-5 3 1,-7 6-1,0 8 1,-4 2 46,-1-2 1,-5-1-1,-1-3 1,4-1-27,5-3 1,2 1-1,7-7 1,5 1-96,6 1 1,-4-6-1,14 5 1,0-5-68,-1-1 0,-2 0 1,5 0-1,-6 2 88,-3 3 1,-12 4-1,-1 8 1,-4 3-35,-6 1 1,-7 1 0,-3-2 378,-2 0-208,5 1 1,-10-3 0,5-1-1,0-1-104,-5 10 0,6-20 0,-4 9 1,3-1-9,2 0 0,-6 2 0,2 0 0,-1-1-7,1 1 0,-3 0 0,3-1 0,-3 3 4,-2 3 1,5-4 0,0 4 0,-1-3 8,-3-2 1,-1 1 0,0 4 43,0 5 1,0-8 0,0-3 32,0-1 1,0 0 33,0 2-91,0-7 1,-1 5 219,-5-4-217,-2 4 1,-8 2-1,0-2 311,1-4-306,-1 11 1,-2-16 0,-1 11 0,-2-2 5,2 0 0,-5 2 1,-1 0-1,-1-1-3,0 1 0,3 0 0,-5-2 1,-2-2-14,2-2 0,0-6 0,-1 1 0,1-1 1,2 1 0,-1-3 0,-4 3 0,-1-3 13,1-2 1,0 0 0,-1 0 0,1 0-4,-1 0 0,-1 0 0,0 0 1,0 1-14,3 5 1,4-5-1,-2 6 1,2 0-31,-2 4 0,3-2 1,-1 1-23,-2 2 60,5 2 1,-6-2 0,2 1 0,-2 1 32,-3-2 0,1 0 1,-1 2-1,1-3 20,-1-6 1,6-4-1,2-1 1,-1 0-56,1 0 0,5 0 0,-2-1 0,3-3-24,3-1 0,-1-2 0,0 4 0,0-3 18,1 3 1,-1 1 0,0 2-1,-1 2-148,-4 3 1,-4 4 0,-6 6-152,-1 1 267,1 7 1,0 0-1,-1 3 157,1-5-86,-1-4 1,8-6-1,3-3 1,3-1 1,3-3 0,4-2 1,1-2 18,-3 0 0,5-6 1,-1-1-1,0-1-43,0-5 1,6 5-1,-4-3-135,0-1 0,-2 0 0,-6 0-96,-1 1 0,0 8 0,0-4 69,1 0 1,4 5 0,1-3 0,-1 1 100,2-1 183,-5 3-85,6-12 0,-1 11 1,2-8-20,0-1 0,4 0 0,-6 0-49,2 1 0,-5 1 0,3-6-77,0 0 0,-3 6 0,5 1 0,0 0-184,0 1 1,-5-3 0,3-5 214,0 1 0,0 4 1,6 1 34,-2-3 1,-7 5 36,1-3 0,2 8 0,-1-3 23,-2 5 0,3 1-173,-2 0 119,1 0 1,-1 0-11,1 0 0,6-2-260,-1-3 154,3 3 0,2-7 1,0 4 16,0-5 0,2 3 82,3 1 31,-3 5 0,3 1 0,-10 1-54,-5 5 0,3-3-8,1 8-267,5-8 1,1-3-249,0-10 515,7-11 0,-4 3 0,6-3-38,-2 4 31,5 1 0,-10 0 0,5 2 0,-2 2-187,0 2 0,1 4 0,-8-2-228,-3 1 0,3 0 475,-3 1 0,-4 5 0,0-6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76"/>
    </inkml:context>
    <inkml:brush xml:id="br0">
      <inkml:brushProperty name="height" value="0.053" units="cm"/>
      <inkml:brushProperty name="color" value="#FF0000"/>
    </inkml:brush>
  </inkml:definitions>
  <inkml:trace contextRef="#ctx0" brushRef="#br0">28270 7922 7754,'-23'21'0,"-7"1"0,-10 3 0,-3-4 0,-15 3 0,-1-1 526,-3-4-400,6-1-129,2-3-68,21 1 0,10-9 1,20-7-1,8-10-87,11-10 0,7-4 0,8-7 0,0-1 29,1 1 0,1-6 0,2 0 1,4 2 128,1 2 0,-5 2 0,3-1 0</inkml:trace>
  <inkml:trace contextRef="#ctx0" brushRef="#br0" timeOffset="1">27185 7387 7965,'-28'14'0,"-3"-5"35,-3-9 0,13-9 0,7-12 0,4-5 213,1-3 1,6 2-355,-3 1 1,5 2-34,1-3 1,0 5-1,0 6 1,0 0 41,0 1 0,-2 1 0,-5 1 221,-9 3 1,1 6 0,-8-1-1,2 3 15,0 2 0,-5 0 0,5 0 0,2 0-68,1 0 0,8 0 0,1-1-1140,2-5 1069,2 5 0,-2-13 0,-2 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78"/>
    </inkml:context>
    <inkml:brush xml:id="br0">
      <inkml:brushProperty name="height" value="0.053" units="cm"/>
      <inkml:brushProperty name="color" value="#FF0000"/>
    </inkml:brush>
  </inkml:definitions>
  <inkml:trace contextRef="#ctx0" brushRef="#br0">29921 11443 7876,'15'0'0,"-1"-2"0,-1-3 370,-3-6 1,-6-5 0,1-3 980,-3-2 0,-2 6-1869,0 4 0,0 9 518,0 2 0,0 7 0,0 9 0</inkml:trace>
  <inkml:trace contextRef="#ctx0" brushRef="#br0" timeOffset="1">28694 12056 7625,'-12'15'0,"-4"-1"-60,-1-3 1,-1-4 0,3-7-1,-1-2 15,0-3 0,2-4-17,4-7 0,-2-6-44,6-5 0,1-4 0,7-4 0,1-3 106,3-3 0,13 0 0,-2-7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80"/>
    </inkml:context>
    <inkml:brush xml:id="br0">
      <inkml:brushProperty name="height" value="0.053" units="cm"/>
      <inkml:brushProperty name="color" value="#FF0000"/>
    </inkml:brush>
  </inkml:definitions>
  <inkml:trace contextRef="#ctx0" brushRef="#br0">26650 6271 7920,'-29'-38'-33,"1"12"1,-16 1-1,-5 13 55,-7 12 1,-7 16-1,-3 15-889,-2 9 797,27-14 1,0 1 0,-26 15-1,-3-4 1,13-12 107,10-10 1,15-18 0,3-3 0,2-9 288,3-7 0,10 2 0,-2-5 205,2 1-408,-7 2 0,7 10 0,-7 1-30,-3-2 0,8 5-633,0 1 71,4 5 468,3 1 0,2-7 0,7-2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81"/>
    </inkml:context>
    <inkml:brush xml:id="br0">
      <inkml:brushProperty name="height" value="0.053" units="cm"/>
      <inkml:brushProperty name="color" value="#FF0000"/>
    </inkml:brush>
  </inkml:definitions>
  <inkml:trace contextRef="#ctx0" brushRef="#br0">16714 11144 7920,'14'-2'212,"-4"-3"36,-3 3 1,-7-7 227,0 4-281,0 3 1,-5-6 0,-2 4 73,-2-1-174,6 0 1,-11 5 0,3 0-1,-3 0 31,-2 0 1,6 0 0,0 2 0,-3 1-6,-1 2 0,4 1 0,-1-6 1,-1 0-34,-2 0 1,-2 0-1,1 0 1,-1 0 33,0 0 1,1 0 0,-1 0 0,-2 0-107,-3 0 1,2 0 0,-5 1-1,-1 3-111,1 1 1,3 2 0,-5-4 0,-2 3 112,-2-3 1,-1 4-1,1 0 1,4 0-88,5 0 0,1-2 0,1-5 364,-2 0-287,0 0 1,11 0 0,-1 0 180,-1 0-138,-2 0 1,-2-5 0,1-2 0,-1 0-52,0 0 0,-1-3 0,-4 4 0,-5 3-77,-4 1 1,4 2 0,0 0 0,-4 0 42,-5 0 0,2 2 0,-4 1 0,4 3 49,1-3 1,6-1 0,2-2-1,-1 0 13,1 0 0,8 0 0,-1-4 1,1-4-37,4-8 0,5-10 0,-2 0 0,0-4 12,0-2 1,1-1 0,-5-2-64,3-1 58,6-1 0,-8 13 0,5 4-2,-1 8 30,4-2 0,-10 12 198,4-3-184,3 3 0,0 1-56,7-5 1,0 3 0,1-8 0,3-3-30,1-5 0,6 2 0,-4-4 0,0 2 20,0-2 0,3 7 1,-3-4-1,2 3 6,3 2 1,-3 1 0,1-4 0,2 1 22,2-1 1,9 0 0,2 1 0,3-3-12,3-3 1,-1 4-1,12-6 31,1 0-24,3-1 0,8-2 0,2-1 0,1-1-8,1-1 0,-6 3 0,4 1 0,-1 2-17,-5 4 0,-6 2 0,-6 3 1,-1 3 9,-2 6 1,-5-2-1,6 2 1,-3 1 27,-1 3 1,1 1-1,2 0 1,2 0 22,-2 0 1,0 1 0,0 3 0,3 1-23,2-1 0,-3-3 1,3-1-1,0-1-10,0-5 1,-3 3-1,3-6-103,-1 2 105,-3 2 0,-4 0 1,-1-1-122,1 3 109,-1 1 1,-6 2 0,-3 2 0,1 1-4,3 3 1,-3 4 0,0-3 0,-1 2 19,5 3 0,-3-3 0,2-1 0,2 1-5,2 0 1,3-6 0,2 4 0,2-1-32,-2-1 0,0 0 0,0-5 0,-1 0 14,-4 0 0,2 2 0,-8 1 1,2 3-61,0-3 0,-6 1 0,1-1 0,-6 4 19,-4 2 0,1-4 1,-7 6 138,-1 1-53,5-5 0,-8 7 1,5-4 28,-5 4-65,-1 2 1,2 0 0,2-1-1,1 3 14,-2 3 0,1-4 0,-1 4 0,3-3-45,-3-3 0,-1 1 0,0 0 1,1 1 53,2 4 1,0-3-1,-5 4 1,-1 1 63,-5 3 1,3-1 0,-7 1 0,-4 2 55,-6 2 1,1 1-1,-5-1 1,-1-2-37,1-2 0,-2-2 0,-6 4 377,1-2-359,-8-6 1,4 2-1,-5-6-109,2 0-20,-6-1 0,2-6 0,-7-4 97,2-3-66,-4-2 0,16 0 1,-5-2-1,2-1-3,3-2 1,12-8-1,4 3 1,1-4-259,6-2 1,3 6-1,9-1-1148,0-1 0,0-2-1324,0-2 2707,0 8 0,7 1 0,2 7 0</inkml:trace>
  <inkml:trace contextRef="#ctx0" brushRef="#br0" timeOffset="1">17358 11333 7948,'-7'21'-380,"-3"-1"169,-4 8 87,-2-17 1,0 8 237,1-14 1,-6 8-10,0-3 0,0 2 416,5-1-395,-7 3 1,9-13 0,-5 6 135,0 0 1,0-5 0,3 3 116,0-3 0,1-2 0,-1 0 0,0 0-98,0 0 1,-1 0 0,-2 0 0,-4 0-120,-1 0 1,3 0 0,-6 0-1,-2 0 92,-6 0 1,0 2 0,-5 1-202,1 3-197,-4 6 1,2-3 0,-4 5 0,1-2 161,2-2 0,2 1 0,-2 3-50,6-4 5,-5 4 0,12-12 0,-5 3 321,5-3-262,-4-2 1,13 0 0,-4 0 0,-1 0 41,1 0 1,-1-2 0,-1-1-1,4-4-105,-1-2 0,4 5 0,-6-1 0,1 2-93,-1-3 1,4 5 0,-3-5 0,-1 3 2,1-2 1,-2 3 0,-4-3 0,0 1 20,-1-1 1,6 3 0,-8-3 0,2 3 41,3 2 0,7-1 1,0-3-1,3-1 66,3 1 1,4-3 0,3 0 67,1-1 15,1 4 0,8-10 13,3 4-97,-3-11 1,12 9 0,-5-4 0,1 2-19,1 0 1,-6-2 0,4 0-1,-2 1-81,-4-1 1,1 0-1,-1 1 18,2-1 0,1 5 0,-6 1 26,0-2 0,5-2 0,2-2-1,2 0 0,1 6 0,6-1 117,0-1 15,-1-2 0,6-2 1,2 1 21,1-1-102,3 0 0,4-5 0,0 0 25,1 2-24,6 2 1,-3 1 0,5 2 0,1 2-5,-1 1 1,-3 3-1,3-5 1,0 5-5,0 1 1,2-4 0,5 4-1,0 0-20,0 0 0,2-3 0,2 3 0,1-2 2,-1-3 0,5-2 0,-2 0 0,0 2 6,-1 1 0,-8 2 0,6-3 0,-6 3-1,-3 2 1,-10 0-1,1 4 1,-2-2-3,-3 1 1,-5 2-1,1 4 212,-1 3-197,-2-3 1,-3 7 0,1-6 96,2 3-89,7-1 1,-9 0 0,7 2-254,2 2 253,2-6 0,1 6 1,-1-5-1,0 1-29,1-2 0,-8 4 1,6-2-1,-2 1 54,-3 1 0,-3-6 0,4 5 0,-3-3 42,-3 2 1,-1-3 0,-2 5-77,-1 0 1,-4-5 0,-1 5 12,3 0 1,-5-5-1,3 3-270,1-3 1,-2-1-43,6 5 210,-4-5 0,11 6 1,-7-7-262,0 0 321,6 7 0,-9-5 0,2 3-22,-1-3-18,0 5 0,2-3 0,0 4 48,-1-1 1,1 4 90,0-6 0,-6 5-68,1-4 1,-1-1 54,6-5-66,-7 0 1,-1 2 113,-2 3 0,-5 4-45,5 6-41,-5-6 0,-1 5-123,0-3 121,0 3 1,-5 1-48,0 1 1,0 0-34,5-1 0,0 1 61,0 0 1,0-6-27,0 1 0,0-1 1,1 4-26,5-3 1,-5-3 0,5-2 15,-5 4 0,-1-1-72,0 1 596,0-6-250,0 10 1,0-11 175,0 8-397,0-8 0,-1 10 1,-3-7 55,-1 3 0,-2-4 1,2 6-63,-6 1 0,2-3-200,-1 1 1,1-4 189,-1 4 1,-2-5 0,5 4-2,-2-2 1,4 0 24,-6-2 0,8-1 0,-4 5-111,0-3 1,3 1-13,-6-1 91,6-5 1,-5 8 25,4-4-45,3-3 140,-5 5-142,0 0 31,6-5 1,-8 5 0,6-5 81,-3 3 1,-1-3 0,4 5-57,-2 0 1,-2-6 0,3 6 0,-3-1-13,-2-1 0,6 2 0,-4-4 49,0 3 1,3 0-39,-6 0 0,5-5-4,-6 5 0,6-5 17,-6-1-22,8 0 1,-6 6 118,4-1-127,-4 0 0,-6 0 1,1 2 6,3 2 1,-3-5 0,5 3 0,-1-2 10,-1 0 0,6 2 0,-5-3 0,-3 1-4,-1-2 1,4 1-1,0-1-7,-3 3 1,-1-1-1,-1-5 145,-1 0 0,5 5-161,1 0 0,-1 2-31,-4-2 0,4-3 13,1 3-120,-1 4 157,-4-7 1,6 7 0,2-6 51,0 2 1,3 1 47,-6-6-223,-1 7 39,3-6 1,-1 6-18,4-7 83,3 0 4,-5 0 1,5 0 11,-3 0-10,3 0 15,-5 0-12,0 0 0,5 2 59,-3 3 5,-4-3-67,1 5 0,-6-5-49,3 3-56,-3-3 93,6 5 1,-8-7-10,0 0 0,7 2 220,4 3-198,-4-3-249,8 5 89,-13-7 0,10 0-457,-6 0 0,4 0-251,-4 0 1,5 0 863,-6 0 0,8 7 0,-4 1 0</inkml:trace>
  <inkml:trace contextRef="#ctx0" brushRef="#br0" timeOffset="2">17358 12323 7973,'0'10'140,"-1"-1"335,-5-2-111,5-2-286,-13-5 0,7 2 167,-4 3 0,-3-3-48,4 3 1,-4-3 0,-2-2-148,0 0 1,1 0 0,-1 0 0,0 0-10,0 0 0,1 0 0,-1 0 0,0 0 82,0 0 0,-1 0 1,-4 2-1,-5 1-76,-4 2 1,-3 2-1,-2-3 1,-5 3-54,-6 2 1,-4 1 0,-11 6 0,-1 0-40,0-1 0,2 1 1,-8 0 327,3-1-266,2 1 0,11-7 1,5-4 255,7-3-176,0-2 1,17-7 0,-3-4 107,5-3-162,3-1 0,2-3 0,1-1 0,-3-2 5,-3 2 1,2 1-1,-5 4 1,-3 2-157,-2 2 1,1 4 0,-11-2 0,1 1-14,-4 3 0,-5-3 0,-4 2 0,-1 2 81,1 1 0,7-3 0,4-2 0,2-2 17,3-3 0,3-2 1,8-2-1,6-2 53,6-3 0,7 4 0,-4-4 103,2 4-131,2 1 1,5 0 0,0 0 11,0 1 0,0-1 0,2 0-37,3 1 0,-3-1 0,5 0 1,-2 0 5,0 1 0,1-3 1,-5-1-1,3-2 137,1 2 1,0 0-1,-5-2-5,0-6 0,0 10 1,0 1-1,0 2-34,0 0 0,5-1 0,2-1 0,2-2-62,3-2 0,4 2 0,5-5 1,5 2-155,4 0 1,5-7-1,5 4 1,9-2-15,5 0 0,4 5 1,5-4-1,1 1 56,5-1 0,-5 6 0,4-2 0,-3 4 61,-2 1 0,-6 0 0,-1 1 0,0-1 57,0 0 1,2-5-1,3 0 1,-2 0 8,-1-1 1,-2 4-1,3-3 1,-3 4 25,-2 1 1,-5 2 0,-5 3 0,0 6-18,-6 4 1,-3 1-1,-4 0 1,1 1-104,-1 4 1,-1 6 0,-2 8-1,-2 2-57,2-2 0,2 4 0,1-2-31,1-2 122,-1 6 0,-3-8 0,0 4 1,4-3-38,1-3 0,-4 1 0,10 0-233,-1-1 275,-5 1 1,8-5 0,-6-3-1,1 1-9,-1 0 0,0-4 0,-2 4 0,1 0 21,-5-1 1,-8 3 0,0 4 0,-3 3-25,-3 3 0,-4-2 1,-2 6-1,-2-1 137,-4 0 1,4-3 0,-2 4 0,-1-2 105,-2-4 0,-2 0 0,-2 2 0,-3 3 18,-6 1 1,-3 5-1,-2-6 129,1 0-279,-15 13 0,4-7 0,-11 13 0,0 3 92,-5-3 1,-1 3-1,-13 5 324,2 1-374,-6 0 0,8-10 0,-6-3 0,1-3-77,2-1 1,14-12 0,-3 1-1,7-10-342,7-8 0,9-5 0,1-1 0,4-1-155,5-5 0,3 3 0,4-8-1574,-1-1 2028,0-2 0,5-1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01"/>
    </inkml:context>
    <inkml:brush xml:id="br0">
      <inkml:brushProperty name="height" value="0.053" units="cm"/>
      <inkml:brushProperty name="color" value="#FF0000"/>
    </inkml:brush>
  </inkml:definitions>
  <inkml:trace contextRef="#ctx0" brushRef="#br0">25959 7796 8037,'-74'28'79,"11"-7"0,7-23 0,27-22-499,10-9 0,8-4 0,13 7-137,3 4 712,-3-4 0,10 13 0,-7-4 403,-1 3 1,-4 8-1,-7 1 1,-9 2-219,-8 4 1,-8 1 0,-3 2 0,-2 0-623,3 0 0,2 5 282,6 0 0,10 15 0,9-3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84"/>
    </inkml:context>
    <inkml:brush xml:id="br0">
      <inkml:brushProperty name="height" value="0.053" units="cm"/>
      <inkml:brushProperty name="color" value="#FF0000"/>
    </inkml:brush>
  </inkml:definitions>
  <inkml:trace contextRef="#ctx0" brushRef="#br0">28521 12134 7591,'0'16'0,"0"-6"0,-1-1 0,-5-2 474,-2-2 1,-8-5 0,0 0-959,1 0 0,4 0 0,2-1 0,1-3-12,-1-1 0,4-2 471,-6 2 0,6-2 0,-6-4 25,-1 6 0,-9-4 0,-3 0 0</inkml:trace>
  <inkml:trace contextRef="#ctx0" brushRef="#br0" timeOffset="1">24229 13737 7708,'0'16'284,"0"0"0,0-6 332,0 1-1235,0-8 739,0 4 1,7-8 0,4-3 280,3-1 0,-4 0 14,1 5-274,-8 0 0,6 0-31,-4 0-70,-3 0 0,5 1-601,-7 5 47,0-5 0,0 8-433,0-4 0,0-1 947,0 6 0,-7-6 0,-2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86"/>
    </inkml:context>
    <inkml:brush xml:id="br0">
      <inkml:brushProperty name="height" value="0.053" units="cm"/>
      <inkml:brushProperty name="color" value="#FF0000"/>
    </inkml:brush>
  </inkml:definitions>
  <inkml:trace contextRef="#ctx0" brushRef="#br0">30613 11663 7735,'15'15'-250,"1"1"1044,0 0 1,-9-1 261,-7 1-940,-7 0 1,-9-2 0,0-2 0,-1 0 16,-4 6 1,3-8 0,-3 6 34,4-2-99,-6 0 0,4-4 1,-5-1-1,-1 0-227,1 0 0,3-4 1,-4 4-1,1-2 158,-1-4 0,-1 6 0,-5 0 0</inkml:trace>
  <inkml:trace contextRef="#ctx0" brushRef="#br0" timeOffset="1">24323 3505 7890,'-15'0'-227,"4"0"1,1 2 222,-2 3 119,-2-3 0,3 5 117,1-7 0,-1 5 51,-5 0 0,6 2-51,-1-2 0,1-3-26,-6 3 1,6 2-127,-1-1 1,1-1-12,-6-5 0,0 0 1,1 0-18,-1 0 1,0 0-1,0 0 1,1 0-6,-1 0 0,6 0 0,-1-2 0,-1-1-45,-2-3 0,-2-4 1,2 3-1,2-2 3,1-3 1,3-2-1,-5-2-23,3 1 37,-1-1 0,-4 0 1,1 0-1,2 1 22,1-1 1,1 6 0,-4-1 9,3-1-42,-3-2 0,5 5 1,-5 2-1,2 2 4,2 0 0,-1-6 0,-3 4 0,2 0-20,2 0 0,-1-5 0,-3 2 12,4-4 1,1-2 0,5 0 0,-1 0-33,2 1 0,1-3 0,2-1 0,0-2 23,0 2 0,0-4 0,0 2 0,0 2 68,0 2 1,5 1 0,0 0-17,-1 0-39,-2 1 0,3-1 1,0 0-1,0 1 21,2-1 0,-3-2 0,5-1-74,-2-2 37,5-7 1,-9 9 0,8-5 0,-1-1-9,-1 1 1,5 4 0,-5-1-1,1 4 42,1 1 0,-6 1 0,5 1-9,3 3 1,-5 4 11,3 7 1,-6 0 0,6 0-83,1 0 0,2 0 1,1 0 12,1 0 0,0-2 0,1-1 0,3-4 29,1-2 1,1 4 0,-2-6 0,2 1 6,3 1 0,-4-3 0,3 5 1,-1 0 78,-4 0 0,-2 2 0,-1 5-3,0 0 1,-6 0 0,1 2-61,1 3 0,2 2 0,2 5-17,0-1 0,-1-6 0,1 3 1,0 1 14,-1 0 1,-2-6-1,1 4 1,3-1-58,1-1 1,-1 2 0,-1-4-1,-1 4 61,1 2 0,0-5 1,0 3 115,-1 0-129,1-6 0,0 12 0,0-6 1,-1 0 8,1 0 1,-2 5-1,-2-4-33,-1 1 13,-1 5 0,1-5 0,-3 7 0,1-1-6,0 1 0,0 0 1,3-1-1,-3 1 7,-2 0 0,3 0 0,-3-2 1,0 0 4,0 1 1,3-8-1,-4 9 1,-1-2 27,2 0 1,-5 3 0,3 3-1,-3 2 34,-2 3 1,-7 1 0,-4 5-1,-5 1 39,-4-1 0,0 1 0,-4-1 0,-1 1-23,1-1 1,-2 0 0,-4-1 281,4-4-312,-4 4 1,13-13 0,-4 3 188,3-8-198,2-5 1,1-7 0,-1 0-33,0 0 1,6 0 0,1-2 0,0-3-131,1-6 0,2 3 0,-4-3-17,-2-1 1,3 5 0,-2 0 0,-1 2-204,-2 0 0,4-1 0,-1 6-478,-1 0 0,-2 0-866,-2 0 1071,8 0 1,2 0 618,12 0 0,2 7 0,8 2 0</inkml:trace>
  <inkml:trace contextRef="#ctx0" brushRef="#br0" timeOffset="2">20487 13706 7856,'-23'5'0,"-3"2"-45,-4 2 1,6-6 0,3 3 0,2-5-620,-2-1 909,3 7 0,-4-5 0,6 3-169,0-3 0,1-2 0,-3 0 0,-3 0-136,-5 0 0,0 0 0,-4 0 0,-5 0 72,-3 0 1,-1 2 0,-4 1 0,-5 3 138,-1-3 1,2-1 0,-9-2 0,0-2 33,1-3 1,9-6 0,1-8 0,3-5-73,2-6 1,5 2-1,0-10 1,7-1 69,7-3 0,3-5 1,4-4-358,4-1 113,-4 0 0,10 5 1,-4 1-1,1 2 60,3 3 0,1 6 0,-1 0 1,-3 7 50,-2 7 0,4 7 0,-3 0 1,1-4-46,3 1 1,2-1 0,2 1-1,2-4-101,3-5 1,4-4 0,8-1 0,4-2-19,6-4 0,4-3 1,6-6 7,5 4 86,3-3 1,-3 10 0,0-5-2,2 1-16,1-4 1,2 10 0,-1-4 233,-4 4-113,3 1 0,-10 1 1,7-1-1,2-1-17,1-3 1,2 8 0,0-4 0,4 3-85,7-1 0,-4-3 0,12-2 0,4-2-4,5 2 1,-1 0-1,-32 18 1,1 1-1,2-1 1,1 1-25,1 0 0,0 2 0,35-7 1,4 0-1,-4 4 48,-2 1 0,-8 0 0,5 1 1,-4-1 47,-1 0 1,-4-1 0,5-2 0,4-2-39,5 1 1,-3 1 0,5 2-1185,-2 1 1181,-32 2 0,0 2 0,35 1 0,-33 1 1,1-1-26,-3 3 1,1-1 6,8-3 0,-1 1 0,-10 5 0,0 0 1,9-2-1,2 0 0,-1 2 0,1 0-15,-1 2 1,-1-1 0,-6-1 0,-1 0 0,3 3-1,-1 1 1,1-1 0,-1 1-27,1-2 1,-1 1 0,-3 1 0,0 0-1,4-3 1,0 0 0,0-1 0,-1 1 31,3 1 1,-2-1 0,-5-2-1,1 0 1,8 2 0,3 0-1,-1-2 1,0 0 23,1-1 0,-1 0 1,-3 3-1,0 0 1,0 0-1,0 1 1,0 0-1,0-1 71,0 1 1,-1 0 0,-3 1 0,-1 0-1,3-1 1,-1 0 0,-2-1 0,-1 1-38,0-1 0,-2 1 1,-3 2-1,1-1 0,4-1 1,1-1 102,1 2 1,-1-1-120,1-2 0,-1 0 0,1 4 1,0 0-1,0-2 0,0 0 1,3 0-1,0 1 39,2 1 1,0 0 0,-6 0 0,-1 1 0,9-1 0,-1 0-930,-3 0 0,0-1 781,6 0 1,-3 1 0,30 2 0,-42 0-1,0 2 1,40 1-6,-6 2 1,-3 2 0,-4-3-1,1 3 184,-4 1 1,-6-4 0,8 1 0,1-3 32,4-2 0,-9 0 1,11 0-1,3-2-87,0-3 0,0 3 1,-38 0-1,1-1 0,44 1-174,-3 2 1,-14 2 0,1 3 0,-5 6 338,0 3 0,-12 1 1,4 3-1,-1 1 43,-1 2 1,3 5 0,3-3 0,3 1-186,-1 4 1,-12-3 0,4 1-1,-6 0 21,1-1 0,-10 3 0,5-6 0,-5 3 281,-3 3 0,6-4 1,-8 2-1,1 4-241,-3 5 0,-6-2 1,7 5-1,-4 1-96,-2 3 0,1-2 0,-1 2 1,1 0-278,-1-2 0,1 4 0,-3-8 0,-1-1 84,-1-2 1,-7-3 0,7-4 0,1-5 215,1-3 1,-2-1 0,-1 2 0,0 2 502,-2-1 1,4-1 0,-7 0 363,-1 2-690,-10 7 0,-3-2 1,-7 9-433,0 2 28,0 13 1,-9-8-1,-5 11 1,-8-4-107,-8-2 1,-2 2 0,-11-2 0,-4-2 193,-2-5 1,8-8-1,-4 3 1,5-6 133,5-2 0,2-8 1,3 2-1,2-4 294,2-1 0,3 0 1,-5-2-1,-1 0-200,1 1 1,-6-8-1,-4 9 1,-4 0-277,-7 3 1,-2-2 0,-11 6-1,-10-2-124,-8 0 1,35-8 0,-1 0-1,-4-2 1,0-1 62,1 0 1,-1-1 54,-9 4 1,1-1 0,13-4 0,0 0 0,-4 1 0,-1-1 40,-37 4 50,6-1 1,20-1 0,7-1 0,3-2 51,2-4 1,4-1-1,-6-2 1,2 0 283,-3 0 1,8-2-1,-17-1 1,-4-2-280,-3 1 1,-2 2-1,-6 2 1,-10 0-59,38 0 0,0 0 0,-2 3 0,-1 1 0,-7 1 1,0 1-1,1 0 0,1 0 14,-2-1 1,2 1-1,10 1 1,0 0 0,-6-3-1,0 0 1,7 1 0,1-1-39,-32 1 1,16-3 0,16-2 0,6 0-194,3 0 0,9-2 1,-7-1-1,-1-4 141,1-2 1,2-1 0,-11-6 752,-2 0-443,-15 0 1,5 6-1,-11 1 1,-1 2 22,-4 4 0,-2 1 0,-13 2 0,-1 0-103,-1 0 0,10 0 0,32 0 0,-1 0 0,0 0 0,1 0-222,-44 0 0,16 0 0,3 0 1,5 0 86,6 0 0,6-2 1,3-1-1,6-2-100,7 1 0,4-3 0,2 2 0,-3 0 62,-2-2 1,-1 5-1,-7-3 1,-3 3 203,-2 2 0,0 5 0,-10 2 315,0 2-376,-13 1 1,13 4 0,-13-2 0,0-1-36,1 1 1,4-5 0,1-2-608,7-3 438,-3-2 1,12 0 0,-3 0 0,4 0-39,4 0 1,15 0 0,-12 0-1,0 0 186,-1 0 1,1 2 0,2 1 0,-2 4 85,-4 2 1,1-4 0,-11 4 0,0-2 110,0-3 1,4 3-1,-4-2 1,2-2-203,3-1 1,6-2 0,3 0 0,-2 0-196,0 0 1,8 0 0,-13 0-219,3 0 321,-3 0 0,7 0 0,-10 2 0,-6 3 76,-3 6 0,-3 2 1,-1 3-1,-1 0 159,-1 0 0,6-1 0,-4-1 0,8-1-54,4-3 1,15-6-1,-4 1 1,7-3-138,4-2 0,4 0 1,3 0-1,0 0 8,-1 0 1,2 1 0,-5 3-1,-3 3-15,-2 1 0,-6 5 1,-13 6-1,-7 4 40,-8 1 0,4-3 0,-7 3 0,-3-1 94,0-4 0,4-3 0,5-5-259,10-6 132,1-3 1,25-4 0,-1-3 0,6-6-36,9-3 0,-2-2 1,7 1-1,1-1-391,3 0 1,-4 6 0,-2 1 340,-3 2 0,-1 2 1,-1 5-1,-2 0-33,-3 0 1,2 7 0,-7 2 153,-2-1 0,5-1 0,1-7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89"/>
    </inkml:context>
    <inkml:brush xml:id="br0">
      <inkml:brushProperty name="height" value="0.053" units="cm"/>
      <inkml:brushProperty name="color" value="#FF0000"/>
    </inkml:brush>
  </inkml:definitions>
  <inkml:trace contextRef="#ctx0" brushRef="#br0">28474 8739 9090,'16'0'1346,"0"0"0,-8-7 0,-2-3-1862,-5-4 0,1 0-162,3 3 0,-1 4 0,6 7 1,3 0 176,1 0 0,-4 7 0,-1 4 0,-2 3 112,-4 1 0,-8 10 0,-7 5 389,-7 4 0,-20 17 0,-10-2 0</inkml:trace>
  <inkml:trace contextRef="#ctx0" brushRef="#br0" timeOffset="1">25260 10484 7808,'9'-7'79,"-1"4"1,-5-7 63,2-1 0,2 4 0,-4 0 47,2 1-57,0 4 0,-5-3 0,0 10 96,0 5 1,0 10 0,0 4-1,0 6-65,0 5 1,0-2 0,0 5 0,0-2-3,0-3 0,0 1 0,0-2-102,0-4-48,7-2 1,-4-3-1,7-5 1,1-6 60,2-7 1,4-4 0,1-2-1,2-6-5,-2-8 0,5-8 0,2-11 0,3-6-20,1-3 0,1-5 0,1-4 0,4-9-38,5-5 1,2-3 0,-19 32 0,-1 1-1,24-33 18,4 5 1,-9 11 0,0 10 0,-6 12-151,-7 9 0,-9 13 0,-1 5-63,-6 8 190,-5-3 1,-7 12 0,0-3 16,0 3 1,-5 2-1,0 0-95,1 0 27,3-7 0,1-3-111,0-10 0,5 2 0,1-7 0,1-3 4,-1-5 1,4 1 0,-3-3 0,0 4-167,-1 1 0,-1 0-701,-5 1 286,0 5 1,0 4 733,0 10 0,-13 4 0,-4 5 0</inkml:trace>
  <inkml:trace contextRef="#ctx0" brushRef="#br0" timeOffset="2">14180 12115 8029,'15'-8'-298,"-6"-1"1,-3 6-150,1-2 560,-6 0 89,-1 5 1,-8 2-344,-7 3 1,5-2-562,1 7 416,5-7 286,-2 4 0,6 0 0,0 1 0</inkml:trace>
  <inkml:trace contextRef="#ctx0" brushRef="#br0" timeOffset="3">14166 12189 7730,'-7'8'-35,"-1"-1"1,-7-7 638,0 0-434,7 0 1,-4 2 0,6 1 381,-2 2-2077,4 0 875,-2-5 1,12 0 649,4 0 0,3-7 0,2-1 0</inkml:trace>
  <inkml:trace contextRef="#ctx0" brushRef="#br0" timeOffset="4">14017 12323 7992,'15'0'-1878,"-5"0"1524,0 0 402,-7 0 11,4 0 1,-7-2 0,0-3-12,0-5 0,0-3 0,0-2 0,0 0 262,0 0 0,0 5 0,-2 1 0,-1-3 223,-2-1 0,-5 3 1,3 2-305,-1 1 1,5 4-230,-2 8 0,3 10 0,2 9 1,0 4 92,0 2 1,0 1-1,0 2-248,0 2 214,7 6 0,-4-5 0,5 4 10,-1-6-34,5 4 1,-9-11-1,7 1-18,1-5 22,2-3 0,-3-12 1,0-3-1,2-4 33,1-1 0,3-11 1,3-7-1,2-9-70,2-9 0,3-7 0,9-6 0,5-7 10,2-7 1,5 1 0,0-6 0,-21 34 0,-1 1-67,2-2 1,-1 2 0,27-28-1,0 3 1,-9 12-37,-8 10 0,-9 11 1,-4 5-118,-2 4-1917,-8 8 1239,-6 1 885,-7 7 0,0 0 0,0 0 0</inkml:trace>
  <inkml:trace contextRef="#ctx0" brushRef="#br0" timeOffset="5">14299 13598 7179,'10'-5'-22,"0"0"1,-7-2 600,2 2 0,-3 5-396,-2 0 0,-2 2-92,-3 8 1,2 1 0,-5 8-1,-1 2 1,1 2 0,3-5 0,-3 4 1,1-1 109,4 4 0,1 3 0,2 1 0,0 3-44,0 2 0,0-1 0,0 7 0,2 1 43,3 2 1,-3 1 0,3 1 0,-4-1-195,-1 1 0,5-12 1,2-5-1,1-5-55,4-5 1,-3-3-1,5-7 1,4-8 24,3-8 1,6-12-1,7-6 1,6-9 12,3-10 0,-2 4 0,0-7 0,4-1 9,1-2 0,-8 6 1,3 1-1,-5 3 81,-3 5 0,-12 4 0,4-4 0,-5 3-19,0 5 1,-9 7 0,4-2-1,-2 0 1,-1 1 9,-2 1 1,6 1 0,-4 3-45,-1-2 0,1 1 1,3-6-1,-1 3-135,1 3 0,-5 6-7,0 3-262,-7 5 335,4-2 1,-9 11-161,-3 0-172,4 6 1,-6-11 253,7 0 1,0-2 0,0-7-339,0-3-60,0 5 0,2-6-1007,3 3 1525,-4-3 0,13 5 0,-6 1 0</inkml:trace>
  <inkml:trace contextRef="#ctx0" brushRef="#br0" timeOffset="6">19698 16801 7899,'15'0'0,"-2"-2"0,-1-1-198,-2-2 1,-7-2-198,2 2 552,-3 4 0,-4-6 1,-3 7 131,-5 0 0,2 0-74,-2 0-154,0 0 0,0 0 0,0 0 0,-1 2 0,-2 3 0,-2-4 0,0 4 0,-2-2-48,-2 2 1,0-3 0,-4 3 0,0-2-15,0 2 1,-3-2 0,-7 6 0,-3-3 68,-2-2 1,3 2 0,-3 1 0,-1-1-26,-4 1 0,7 3 0,-7-5 0,5 0-40,5 1 0,7-4 1,2 3-1,3-3-44,3-2 1,1 0-1,3 0-47,-1 0 95,0 0 0,-5-5 0,0 0 1,1 0-22,-3-2 0,4 4 0,-5-7 298,2-2-170,-6 6 0,9-7 0,-5 3 0,0-3-37,0-2 0,-2 0 0,-3 0 0,2-1-72,1-4 1,7 3 0,-2-4-1,4 0 19,1-4 1,2 2 0,3 0 0,3 0 10,1 0 0,4 0 0,-3-4 1,3 4-31,2 2 1,0 1 0,0 5 0,0 0 19,0 0 0,5 6-140,0-1 53,0 0 0,-5-5-130,0 0 189,0 0 0,5 5-195,0 0 110,7 1 0,-4-6 0,7 2 0,1 1 28,4 2 0,-2 0 1,7-5-1,1 1 68,2-1 1,2 0-1,-1 0 1,1 0-24,0 1 1,-1 4-1,1 0 1,0-2 10,-1-1 0,1 3 1,-2 2-1,-2 0-13,-1-1 0,-5 4 0,3-3 0,0 2 5,0 2 1,-3-2 0,3 1 0,-2 2-3,-2 1 1,-1-3-1,1 0 26,6 2 0,-2 1 1,0 2-75,-1 0 57,4 0 0,-8 0 0,7 0 0,3 0 1,5 0 0,-2-5 0,6 0 0,-1 0-2,3-1 0,-1 4 1,0-3-1,0 3 3,0 2 1,-3 0 0,3 0-1,-2 0-19,-3 0 1,-2 0 0,-1 0 0,-1 2 15,1 3 0,-5-2 0,-1 6 0,1-3 70,-2-3 1,0 4 0,-3-2-36,5-2 1,-2-1-1,0-2 159,-2 0-175,6-7 1,-4 4-1,7-5-1,-1 1-19,1-4 0,4 7 0,1-4 0,0 2-17,1 2 1,-5 3 0,4 1 0,-4 0 6,-1 0 1,-5 0-1,-2 0 1,-2 0 36,-3 0 1,0 0-1,2 0 27,5 0 1,-7-2-1,0-1 1,2-4-28,1-1 1,-1 3 0,5-5 0,1-2 12,2-1 0,3 3 1,2 0-122,2-1 99,6-2 0,-9 5 1,1 1-62,-7 0 53,2 6 0,-10-6 0,5 7-5,-1 0 38,-3 7 0,-4-4 0,2 7 5,2 1 0,-7 1 0,3-2 1,0-4-31,3 1 1,0-5-1,5 3 1,0-4-37,0-1 0,3 0 0,7 0 1,2-1-3,-2-4 1,3 3 0,-1-3 0,-2 3 11,-2 2 1,-6 0 0,-2 0 0,-2 0 7,-3 0 0,-1 7 139,-2 3-135,0 3 1,-6 0-1,0-1 165,-3-2-153,6 0 1,-9-1-1,7 0 1,2-1-17,1 0-1,2-3 1,-1 5 0,3 2-49,3 1 0,-2-3 0,5-1 0,0 3 32,0 1 1,-5 2-1,2-2 1,-2-1 48,2-2 1,-4-2-1,4 2 1,-3-4 29,-3 1 0,1-4 1,0 5-1,2 1 15,2-1 0,-5-3 0,4 3 0,0 0-61,-2 1 1,-4-4 0,-2 4 0,0 3-94,-2 1 0,0-1 0,-5 1-122,2 3 200,0 2 1,-5-3-1,0 0-58,0 0 38,0 0 1,0 1 0,0 2-10,0 2 0,0 0 0,0-5 152,0 0 0,0-6 213,0 1-312,0-6 0,-5 4 1,-1-5-1,-3 2-49,-2-2 1,-2 4 0,-4 0-1,-1 1 2,-2 3 0,-1-2 1,3 0-20,-2 3 37,0 1 1,4-3 0,-2 0 128,-2 1-126,0 3 1,5-4-1,0-2 159,1-2-91,-1 6 1,0-9 0,0 5 0,0-1-21,0-4 0,1-1 0,-1-2 0,-2 0-58,-2 0 1,0 0 0,-4 0-1,2 0-19,3 0 1,-5 0 0,0 0 0,-2 0-15,0 0 0,7 2 1,-3 1-1,-1 2 27,-3-2 1,4 4 0,1-2 0,4 0 132,1 1 1,-2-4 188,-2 3-291,2-4 0,-4-1 1,6 0 66,0 0-55,0 0 1,5 0-1,1 0 1,-5-1 10,-4-4 0,2 3 0,-4-3-121,3 4 88,-4 1 1,-2 6 0,-7 2-1,-1 2-18,-4 0 1,2 2 0,-4 4-1,-1 2 16,0 0 0,5-9 0,-2 6 0,4-4 60,1-3 1,10-1 0,2-7 74,0 0 1,0 0-1,3 0-75,0 0 0,-1-2 1,-4-3-42,-5-5 1,2 4 0,0 1-12,2 3 13,-6 2 0,4 0 1,-6 0-1,-1 0 1,0 0 0,1 0 0,-1 0 1,0 0 14,1 0 0,-1 0 0,2 0 0,2 0 37,1 0 0,5 0 1,-5 0-60,-1 0 1,5 0-1,1 0 1,3-1-2,3-4 0,-1 3 1,-2-3-1,-1 3-33,-2 2 0,-6 0 1,3 0-1,-2 0 7,0 0 0,1 0 0,-6 0 0,0 2-1,1 3 1,-1-3 0,2 4 0,2-1 7,1 0 0,5 0 0,-3-5 35,2 0-26,-6 7 1,11-6 0,-4 4 0,4-3 15,1-2 0,-2 0 0,-1 0 1,-3 0 1,-2 0 1,3 0 0,-3 0 0,0 0 13,0 0 1,-2 2-1,-3 1 1,1 3-19,3 3 0,4-4 0,-5 3 0,1 0-19,0 0 0,1-3 1,5 4 8,-1-3 0,4-1 0,5-5-11,-2 0 0,4 0 6,-2 0 1,5 0 0,-5 0-1,-1 0 0,-2 5 0,-2 0 2,0 6 0,0-9-58,0 3 1,0 2-63,1-2 106,5 0 29,3-5-56,6 0 75,-7 0 1,1 1-1,-6 2 7,2 2 0,5 0-37,-5-5 0,2 2-82,-2 3 87,-3-3-261,11 4-59,-11-6 211,5 0 1,-2 5 63,0 0 1,7 2-114,-2-2 256,3-4 1,-3 7 203,0-3-264,0-3-5,5 5 0,0-6 0,-1 3 33,-4 1-138,3 0 0,-4-4-153,6 4 1,-2-3-148,-3 3-32,3-4 231,-4-1 0,6 2-276,0 3-259,0-3 154,0 4-194,0-6 18,0 0-140,0 7 813,0-6 1,6 6 0,3-5 0,2 1 47,4 2 0,-4 0 0,11-5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96"/>
    </inkml:context>
    <inkml:brush xml:id="br0">
      <inkml:brushProperty name="height" value="0.053" units="cm"/>
      <inkml:brushProperty name="color" value="#FF0000"/>
    </inkml:brush>
  </inkml:definitions>
  <inkml:trace contextRef="#ctx0" brushRef="#br0">17162 3532 8076,'-10'11'79,"6"0"0,-8 0 534,2-4-143,5-2-285,0-10 1,5 3-1,0-6-295,0-1 0,0-1 355,0-1 0,0 3-44,0 0 1,-1 6 0,-3-2-1,-4 3-16,-2 1 1,-1 1 0,-1 2 0,1 0-25,-1 0 0,0 2 1,-2 0-1,-2 0-168,2 0 0,-2 0 1,1-2-1,-1 1-128,0-2 0,2-1 0,-5-1 1,-1 0 50,-2 0 1,3 0 0,1-1 0,0-1 68,1-2 1,-2-1 0,-4 2-12,0-1 35,0 1 0,4 1 0,0 0 0,-2-3 23,0-2 1,3 5 0,3-3 42,2 0-68,2-2 0,-1-4 1,2-1-65,2 1 64,-2-5 0,9 2 1,-4-6-1,1 0-52,0-1 0,-1 2 0,3 1 1,-3 1-21,-2 3 1,3 5 0,-3 3 4,-2 1 1,4 0-132,1 1 0,3 2 106,1-6 0,5 0 0,3-2 0,2 1 50,1 2 0,1-2 1,-1-5-1,0-1 39,1 1 1,-1 1 0,1 3 0,-1 1 1,1 1 0,-1 4 1,0-2-1,1 1 23,-1 2 0,1-2 1,-1 2-1,1 0 76,-1 2 1,0 1 0,1 0-1,1 0-54,2 0 1,-1 0 0,4-2 0,1 0-49,2-2 0,-3-5 0,7 2 0,1-5-10,-2-3 0,0 2 0,-2-2 1,-2 2 5,-1 2 0,-1-1 0,1 1 0,-3 1 65,1 2 1,-7 2 0,4 3-67,0-1 0,0 1 1,-2 3-1,0 0-34,3 0 1,-1-2-1,6 0 1,0-2 44,1 2 0,2-4 0,0 1 0,0 0-69,0 0 1,0-2 0,-2 3 0,0 0 6,-2-1 1,-1 4 0,1-3 0,-4 3 119,-2 1 0,-2 1 0,0 1 1,0 3 57,-4 2 0,3 0 0,-2 5-182,2-1 0,2 1 0,-1-2 0,0-1 55,1-2 0,-1-3 0,1 4-225,-1 1 152,1-4 0,-1 4 1,0-4-1,1 1 17,-1 3 0,-3-3 0,0 1 0,-1-1 113,0 0 0,-1 1 1,-4 2-1,2-2 212,-1 2 0,-1 0 0,1 0 1,1-1-231,-2 0 1,0 3 0,-2 0-12,0 0 0,0-3 0,0 0 0,0 1 8,0 1 0,-2 1 0,-2-1 0,-2 0 122,0 2 0,-4-3 0,2 7 0,-3 1 5,-5 2 1,2-1 0,-5 1 0,-1 1-37,-2 2 0,-1 0 0,1 0 245,-1-3-308,0 3 1,0-10 0,0 4 0,0-4-23,0 0 0,4-6 1,2-2-1,0-3-131,3-1 1,1 0 0,2 0-315,-1 0 0,1-5 0,0-1 2,-1-1 0,5 1 0,-1 4 0,-1-2-43,-1 1 1,-2 2 0,2 2 0,1 2-202,2 1 1,3 3 0,-2-2-622,1 2 1268,1 0 0,4 5 0,0-1 0</inkml:trace>
  <inkml:trace contextRef="#ctx0" brushRef="#br0" timeOffset="1">23696 10122 13714,'-13'6'658,"-1"1"1,1 2 0,-1-1-1,1 0-353,-1-1 0,5-4 0,2 3 213,1 0-48,-5-4 3,10 4 0,-4-8-769,10-2 0,-4 1 135,4-6 1,-10 0 0,-2-5-1</inkml:trace>
  <inkml:trace contextRef="#ctx0" brushRef="#br0" timeOffset="2">16924 11392 6203,'8'-6'433,"-2"5"0,-5-10-164,4 7 0,-4-2-187,4 1 1,-5-1-1,-5-3 1,-4 3 71,-3 0 1,-3 5-1,-3-4 1,-5 4 29,-2 1 0,-4 0 1,1 1-1,-2 2-92,0 2 1,4-1-1,-5-4 1,2 2-41,2 2 0,5-2 0,-1 2 0,1-2 53,1-2 0,-5-5 1,5 1 24,0 1-64,-5-5 0,7 5 0,-5-4 0,0-1 19,-5 1 1,1 2 0,-7-2 0,1-1-154,-1 1 1,4-1-1,-4-2 1,2 2 88,3 2 0,1-3 0,4 3 1,1 0 55,1 0 1,11-4 0,0 1 84,5-3 0,2 3 1,5 0-1,0-3-18,0-5 1,6 0-1,3-4 1,5 0-171,4 0 1,-3-1 0,3-5 0,-2 0-33,2 0 1,-3 0 0,3 1-177,-3 4 240,-1-10 0,-1 14 0,1-9-47,0 2 32,-1 5 0,1-1 1,-1 5 185,1-2-91,-1 0 0,1 4 1,-1 1-87,1-1 0,-1 2 0,1 3 0,1 4-74,3 4 1,-2-4 0,7 1 0,1 1 34,1 1 0,4 2 1,1 0-1,3-1 45,2-4 1,1-1 0,4-4-1,2 2 57,3 2 1,-6-3 0,5 3-1,-1 0-34,-1 0 1,-4 2 0,-3 4 0,-2 0 10,-3 0 0,-2 1 0,-2 2-8,-4 2-16,4 5 0,-8-7 1,6 5-82,0-2 33,10-2 0,-8-4 0,11-1 0,3-4-23,-3-4 0,-2 2 0,2-1 0,2 2 52,-1 3 0,-11 2 0,-2 1 0,-4 0 70,-4 0 1,-2 6-1,-3 3 1,-3 3 36,-5 1 1,-2 2 0,-2 3 0,0 3-75,0 1 0,-2 3 0,-1-4 0,-1 2 43,1-1 0,-3 1 1,0 2 122,-2-2-169,5 2 0,-9-4 1,3 6 325,-3 0-323,-1 0 1,-2 2-1,-2 1 112,-1 1-79,-12 7 0,6-7 1,-10 7-1,-2 3 39,-3 1 0,3-2 0,-11 10 0,-4 1-1,-3 1 0,10-4 0,-4-4 1,3-5-29,3-3 1,6-8 0,6-2 0,6-9-61,6-7 0,7-7 0,2 2 0,-1-4 21,-2-1 0,3 0 1,0 0-357,-2 0 1,4 0-485,-2 0 250,6 0-105,-9 0 383,4 0 1,-1 0-345,0 0 291,6 0 1,-4 0 110,2 0 1,4-1-1,-4-4 164,4-4 1,-4 2-1,1-2 1,-1-2 91,-1-1 0,3 3 1,-6 1-1,-1 2 35,-2 3 0,-2 2 0,1 1 1,-2 0-3,-3 0 1,-2 6-1,-4 3 1,3 3-154,1 1 0,-2 1 1,4 0-540,1-1 427,2 1 0,8-5 1,2 0-549,4 1 504,1-4 1,0 6 0,0-3 62,0 3 0,4-3 0,1 0 0,-2 2-16,-2 1 0,-1-3 1,0 0-1,0 1 193,0 2 0,-1-4 0,-4-4 0,-8-2 0,-8-2 0</inkml:trace>
  <inkml:trace contextRef="#ctx0" brushRef="#br0" timeOffset="3">7732 8906 8498,'14'-6'0,"-5"-2"-158,0-5 1,-6 4-1,3 1 1,-1 1 104,-1-1 0,2 5 124,-1-1 1,1 4 68,3 4 0,1 4 0,-4 5 16,2 1 1,-1-1 0,4-1 228,-2-3-305,0 3 1,0-10-1,0 2 1,0-1 128,-2 2 1,5-4-110,-3 4-66,3-4 1,2 1 0,-1 1 29,1 1 0,1 1 0,3-4-165,4 4 1,-2-4 0,-1 4 0,-1-4 118,0-1 1,2 0 0,-2 0 0,5 0 69,2 0 0,2 0 1,0 0-1,2-1-41,2-4 0,-1 2 0,5-4 0,-1-1-60,1 1 1,1-2 0,4-5-79,1 1 103,-6-1 1,4 1 0,-6 1 0,0 1-21,-2 2 1,-7 5 0,5-4-1,-7 2 26,-2 3 1,-2 2 0,-5 1-1,1 0 7,-1 0 0,2 4 0,2 1 0,1-2-34,-1-2 0,-1 4 0,2-1 0,5-1 3,2-1 1,-2-2-1,-1 0 1,4 0-2,4 0 1,-2-2 0,4-1-1,-2-3 2,1-1 1,-5 4 0,4-2 0,-1 2 269,-5-1 0,-2 2-2,-4-2-231,-3 2 1,5 2-1,-8 2-176,-3 2 172,3-2 1,-5 4 0,8-6-132,3 0 111,3 0 0,3 0 1,2 0-1,4-2-73,3-2 0,5-4 0,5-5 0,5-1 19,5 1 1,1-1-1,10-1 1,2-1 36,-1-2 1,-9 4 0,-2 7-1,-5 1 21,-7 3 1,-7 1 0,-2 2-1,-5 0 71,-7 0 1,-3 6 0,-1 2 0,3 1-49,1 0 0,-3-5 1,4 4 71,2-2-85,8 4 0,-4-7 1,5 5-1,0-2-23,3-3 0,5-2 0,2-2 0,4-2-132,1-2 0,-7-5 0,1 2 0,0-1 115,0 0 0,-8 5 1,4-4-1,-7 2 95,-5 3 1,-7 2 0,3 2 0,-1 2-22,0 2 0,-9 5 0,1-1 0,-1 3 148,0 2 0,2-1 1,-1 1-20,1-1 0,-5 1 0,0-1-168,1 1 0,-2-7 0,1-2 69,1-4 0,2-1-418,2 0 151,-1 0 0,-5-1-545,-4-4 67,-2-2 46,-2-1 1,-6 2 612,-3 6 0,-9 0 0,-3 0 0</inkml:trace>
  <inkml:trace contextRef="#ctx0" brushRef="#br0" timeOffset="4">2717 11676 8428,'-18'12'0,"0"-1"-178,2-2 0,1-2 0,2 4 0,3-2-257,1 1 547,0-4 1,0 6 0,1-3 94,2 3 1,2-3 17,4 0 0,6-6 1,3 2 295,3-4-413,1-1 1,2-4-1,2-1-86,1 2 75,0-4 1,0 5 0,0-2-1,0 2-58,2 2 0,-5 0 1,3 0-1,-2 0-87,2 0 0,-6 5 0,5 1 1,-1 1 95,-1 4 1,5 1-1,-1 0 1,2-3-2,3-5 1,6 2-1,4-1 1,0-2 16,4-2 0,1-5 0,1-2 0,2-2 50,3-2 0,-7 2 1,-1-1 45,-7-1-113,7 4 1,-15-5-1,8 7-80,-6 1 74,2-5 0,-14 7 1,4-4-182,1 4 168,5-5 1,-5 4 0,5-4-1,2 2-41,2-1 1,1-4 0,-2 5 0,-1 1-71,-1 1 0,0 1 0,2-2 0,-1-2 125,-1 2 1,-5 2 0,3 2 0,-2 2 4,-2 2 1,-2 1 0,-2-3 0,2 1-14,3-1 0,-1-1 0,4-2 0,0 0 30,0 0 0,3 0 1,6 0 113,2 0-214,5 0 1,-2 0 0,5 0-1,1 0-54,-1 0 1,-2 0-1,1 0 1,3 1 23,0 4 1,-4-2 0,-5 4 0,-2 1 64,-1-1 1,-4-2-1,4 2 1,-3-1-23,0-3 0,-8 0 1,8 0-1,-1 2 124,-1-2 0,-1-2 0,0-1 0,4-1 3,0-4 0,-1 2 0,8-4 0,-1-1-126,1 1 0,-2 2 1,4-2-1,2-1-70,-1 1 1,-5 4 0,0-2-16,-4 4 103,1-5 0,-9 4 0,4-2 0,-1 2 67,-1 2 0,-1 0 0,4 0 0,-1-1-32,2-4 1,-6 4-1,8-4 1,-1 4 37,1 1 0,-3 0 0,5 0 0,-2 0-128,-2 0 0,-3 1 1,0 2-1,1 2 0,-1-2 0,-4 0 0,1 0 0,0 1 26,0-1 1,-3-1 0,3-2-1,0 0 101,0 0 1,-3 0 0,3-2 0,0-1 84,0-1 0,-3-2 0,3 3 303,-1-2-415,4-5 1,-9 8 0,3-2 12,-3 2 22,-2 2 0,1 0-96,-1 0 11,1 0 0,-5 6 1,-2 3-181,-1 3 0,3-3 0,-3-1-1000,2-2-316,-5 4 215,3-8 1290,-6 4 0,-12 0 0,-3 1 0</inkml:trace>
  <inkml:trace contextRef="#ctx0" brushRef="#br0" timeOffset="5">2217 12527 8552,'-14'9'0,"1"0"0,-1 0-184,1 5 0,4-5 0,1 0 0,2 1 113,3 2 0,2 2 0,1-1 190,0 1 1,1-5 0,4-1-233,4-2 178,3 4 1,1-8-1,1 2 469,-1-2-499,1 4 1,4-3 0,0 4 0,0-1 109,2-3 1,-4 3-1,5 0 1,0 0-74,0 0 0,2 5 0,4-4 0,0 2-78,0 0 0,1-6 0,4 3 0,5-1 15,7-1 1,-5 1 0,5-5 0,2 0 87,5 0 1,-4-5 0,4-1 0,-5 0 13,-2 0 0,-10-3 1,6 3-1,-6 0 18,-4 0 1,-6 2-1,-3 4 147,-1 0-213,4 0 1,-9 0 0,3 0 0,-3 0 22,-2 0 1,2 0-1,2 0 1,2 0-114,2 0 0,3 0 0,6 0 0,4-2-103,0-2 0,4-2 0,4-5 0,1 4-21,1 1 1,-8-3-1,6 4 1,-2 2 68,-2 2 1,-9 1 0,-1 0 0,-1 1 195,-3 4 1,-6-2 0,0 4 0,-3 1 114,-1-1 0,1-4 0,3 3-81,4 0-102,4-4 0,2 4 0,2-6-171,2 0 93,12 0 0,-7-2 0,13-1 1,1-3-5,1-1 1,-1-1 0,0-2 0,0 2-137,-4 2 0,-3 2 0,-7 4 1,-2 0 228,-4 0 0,-11 0 0,2 1 1,-5 2 71,-4 2 0,-4 4 0,0-5 0,2 1-54,1 1 0,1-5 1,2 5-1,3-1-216,5-1 0,4 1 0,5-5 1,5 0-36,7 0 1,4 0-1,6 0 1,0 0 124,0 0 0,0 0 0,-1 0 0,-2 0 146,-2 0 0,-7 0 0,-1 0 0,-7-2-12,-1-2 0,-7 2 0,2-2 0,-1 2 51,-2 2 0,0-4 0,4-1 0,2 2-228,4 2 0,-7 1 1,14 0-1,2 0-97,4 0 1,1 4-1,3 1 1,0-2 108,-1-2 0,-4 1 1,-1 1-1,-1 1 196,-1-1 1,-11-1 0,1-2 560,-8 0-523,0 0 0,-10 0 0,5 0 1,-1 0 42,-4 0 1,1 0 0,-1 0 0,4 0-170,1 0 0,3-2 0,6-1 1,4-1-306,5 1 0,-3 1 1,11 2-1,3 0 4,-1 0 1,2 0 0,2 2 0,-1 1 251,2 1 0,-9 5 0,5-4 1,-6-1 21,-4 2 0,-10-4 1,-3 2-1,-3-2 346,-3-2 0,3-5 0,-6 1 0,-1-1 8,-2-1 0,0 5 0,1-4 1,4 2-460,1-1 1,-3 2 0,3-2-364,-1 2 358,4 2 0,-3 2 0,6 1 0,0 3 30,0 1 0,-5 2 1,-1 5-1,0-1 107,0 1 0,-3-1 1,3-1-1,0-3 203,0-4 0,-1-4 1,4-1-1,3 0-213,2 0 1,2-6 0,11-3 0,3-3-66,5-1 1,-2-1-1,-2 2 1,-1 2-86,-1 1 1,-11 6 0,2-2 0,-10 4 165,-7 1 0,-9 1 0,-4 4 417,-4 4-257,-1-3 0,0 6 62,0-3-210,0 3 1,2-3 0,4-2-23,7-1-46,7 5 1,10-10-1,4 4 1,8-5-153,5-5 0,-2 2 0,2-6 1,-4-1 34,-4-2 1,-7 0-1,-4 1 1,-7 4 61,-7 1 1,-11 0-1,-5 3-120,-10-2 0,-3-4 0,-6 5 0,0-1 8,0-1 1,3 5-1,-4-4 191,-2 4 0,-8-11 0,-2-3 0</inkml:trace>
  <inkml:trace contextRef="#ctx0" brushRef="#br0" timeOffset="6">5813 15190 8237,'-29'6'0,"-3"3"-871,-4 3 774,3 1 1,-4-1-1,4-1 172,-2-2 1,10-6-1,-1 1 251,5-2 0,8-8 0,5-3-60,2-3 1,2 3 665,4 0-868,0 6 0,4 4 0,2 11 0,2 6-129,2 3 0,-2 3 0,1 5 1,1-1-37,2-2 1,3-4 0,2 1 0,2-5 69,2-3 1,2-8 0,5-2 195,4-4-81,2-1 1,4-1 0,1-4 0,5-4 13,2-3 1,1-1 0,4-1 0,1 1-12,-1-1 1,-4 1 0,1 1-1,0 1-19,0 2 0,-7 5 0,1-4 0,0 2 9,0 3 1,-2-3 0,7 0 0,-3-1 13,-5-4 1,-2 4 0,4-2 0,-1-3-78,1-5 0,-5 2 0,-2-1 55,-1 5-28,-1-1 0,1 5 0,0-5 93,-3 3-100,8 3 0,-14 6 1,12-2 172,1-2-174,2 2 0,-1-4 1,-1 6-1,4 0 9,1 0 0,-1 0 1,5 0-1,-2 0-1,-5 0 0,-2 0 1,4 0-1,-1 0-48,1 0 1,-5 0-1,-1 0 1,-1 0-33,1 0 0,1-4 0,1-2 0,-2 0 38,-4-1 1,-4 1 0,8 3 0,-2-1 120,-3 1 0,-1-3 0,-2 1-32,0 2-68,0 2 1,1-1-1,1-1-15,-2-1 19,9-7 1,-12 8 0,10-4-107,-1 1 81,5-5 1,-8 8-1,5-4 1,-1-1 30,1 1 0,-4 4 0,2-2 1,-3 4 57,-4 1 1,-7 0-1,2 1 1,0 4 171,0 4 0,-9-2 2,2 2 1,-10-4-657,1 4-1974,-4-6 1540,-1 3 1,0 0 0,0 3 827,0 3 0,-6 7 0,-1 3 0</inkml:trace>
  <inkml:trace contextRef="#ctx0" brushRef="#br0" timeOffset="7">4366 18298 8284,'-1'-14'-180,"-2"1"1,-2-1-408,2 1 0,2 4 0,1 0 587,0-2 0,0 5 0,1 0 166,4 6 0,-2 2 0,4 2 149,-1 5 0,-1 8 0,-5 1 1,1-2-52,4-1 1,-4-1 0,5-1-1,-1 1-43,-1-1 0,7 1 1,-2-2-1,4-2-232,5-1 0,-3-1 1,5 2-194,-1-1 156,2-6 1,8 5 0,1-5-1,3 1 31,1-1 1,3 3 0,3-1-1,2-2 21,3-2 1,-3 4 0,3-1 0,-1-1 38,1-1 0,-6-2 1,5 0-1,-1 0 29,-1 0 1,2 0 0,-2-2 0,1-2-25,1-5 0,-1 1 1,7-1-1,-2 0-13,3 2 0,-6-4 0,8 5 0,-4 0 9,-1 0 0,-3 2 0,4 4 0,-1 0 5,0 0 0,-8 4 1,2 1 34,-3-2-62,3 4 1,-10-5 0,5 2 0,4-4 21,1-4 0,-1-1 0,8-7 226,2-3-251,14-7 1,-4-1 0,-24 8 0,0-1 0,2-1 0,0-1-18,2 1 1,-1 0 0,-4 0 0,0 1 0,2 2 0,-1 2 0,35-10-56,-4 4 1,-9 7 0,4 3 0,-8 2 12,-7 3 1,-10 6 0,4 3 0,-1 2 40,-4 3 0,-10 2 0,0 4 0,-1 1-23,-1-2 0,2 1 0,0-1 1,0 1 332,0-5 0,0 0 0,2-8 149,2-1-407,-2-1 1,7-2-1,-3-2-40,3-2 2,6-4 0,-6-10 0,6-1 1,0-1-183,-3 1 1,-7 1 0,-2 4 166,-6 1 0,-16 11 0,-10 4 0</inkml:trace>
  <inkml:trace contextRef="#ctx0" brushRef="#br0" timeOffset="8">3758 18960 6928,'-9'-12'-349,"0"3"0,6 1 329,-2 4 0,4 8 1,1 1 174,0 5-95,0 4 1,0 1 0,1 1 441,4 2-349,2 0 0,8 0 0,-8-10-92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305"/>
    </inkml:context>
    <inkml:brush xml:id="br0">
      <inkml:brushProperty name="height" value="0.053" units="cm"/>
      <inkml:brushProperty name="color" value="#FF0000"/>
    </inkml:brush>
  </inkml:definitions>
  <inkml:trace contextRef="#ctx0" brushRef="#br0">28631 13454 8176,'-52'21'0,"-4"4"124,-5 5 1,7-8 0,-6 8 0,6-6-21,4-4-254,18-3 0,-10-3 0,21-2 102,2-1 0,7-8 0,1 1 96,-1-8 1,5 1-1,2-8 1,1-1-60,-1-2 1,3-2-1,-3 1 1,3-1-389,2 0 1,9-5 398,7 0 0,7-7 0,8 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306"/>
    </inkml:context>
    <inkml:brush xml:id="br0">
      <inkml:brushProperty name="height" value="0.053" units="cm"/>
      <inkml:brushProperty name="color" value="#FF0000"/>
    </inkml:brush>
  </inkml:definitions>
  <inkml:trace contextRef="#ctx0" brushRef="#br0">28160 11741 7618,'14'-2'0,"-2"-1"0,-3-4 287,-2-2 1,-2-3 0,-5-7 0,0-4 72,0-1-360,-7-3 0,5-11 0,-5-2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307"/>
    </inkml:context>
    <inkml:brush xml:id="br0">
      <inkml:brushProperty name="height" value="0.053" units="cm"/>
      <inkml:brushProperty name="color" value="#FF0000"/>
    </inkml:brush>
  </inkml:definitions>
  <inkml:trace contextRef="#ctx0" brushRef="#br0">27264 14586 7629,'-7'14'0,"-4"-2"481,-3-1 1,-3-6 0,-4 4 922,-5-2-1558,-4-2 1,-2-3 0,3 1-1,1 2-227,2-1 0,6-2 0,-1-4 238,4-3 1,1 1 57,0-6 0,1 5 0,-1-4 0,0 2 38,1 3 1,-1 3-1,-2 1 1,-3 1 46,-5 5 0,-11 2 0,-3 8 0</inkml:trace>
  <inkml:trace contextRef="#ctx0" brushRef="#br0" timeOffset="1">24339 8409 8148,'-16'11'0,"1"-1"0,-1 2 258,0 2 1,1-3 0,-1-1 0,0 1 265,0-3-554,8 6 0,-6-5 168,3 7 1,4-6-438,2 1 403,3-8 142,2 4 120,-7-7 1,-2-2 105,-6-3-325,-1 3 1,0-5-1,-1 7 1,-2-1-18,-2-4 0,-2 1 0,4-5 1,-2 1-135,2-1 0,-6 4 0,1-6 0,-1-1-35,4-2 1,4-2 0,1 0-1,-1-1 3,-4-4 0,8 2 0,-2-6 0,1 3 36,0 2 1,-2-2-1,0-1 1,1 0-25,-1 1 1,0-1 0,-1 4-1,-3-2-20,-1 2 1,0-1 0,6 1-1,-1-2 15,0 2 0,1-4 1,1 1-1,1-3 17,3-3 1,6 4 0,-1-2 0,3-4 29,2-5 1,0 7 0,0-3-1,0 1 71,0 0 0,6 4 1,-1 2-1,-2 1 74,-1 4 1,0 1-68,3 2 1,-3 1-39,3-1 0,2 0 1,0 1-1,2-1-181,3 0 1,4 0-1,3 1 1,2-3 37,-2-3 0,4 7 0,0-5 0,-1 0 42,1 1 1,0 6-1,-2 2 67,5-3 0,-9 5 0,-1-1 107,-2 2 1,-5 2 0,1 5 4,3 0 1,0-2 0,5-3-122,3-6 0,-4 3 1,6-1-1,0 0-27,3 0 1,-2 1 0,3-5 0,1 5-52,1 1 1,-2-4 0,-3 6 0,0 2 22,1 1 1,-6 2 0,2 0 252,-3 0-154,-3 0 0,-4 2 1,-3 3-1,1 3-22,0 1 234,-6 5-152,11-5 1,-10 1-1,6-1-33,3-2 0,-5 0 0,3-3 1,1 1 0,-3 5 0,1-4 0,3-1-1,0 2 1,-2-4-1,-1 6 50,3-2 0,1 5 1,1-1-108,1 3 1,0 0-1,0-2 1,-1-2-34,1 3 1,-4-5 0,2 3 0,4-1-48,-1-1 0,-3 3 0,-2-5 13,1 2 44,11-6 0,-13 10 0,8-6 178,-7 1-142,2 3 1,-5-1-1,6 1 1,-1 1 77,-3 2 1,3-4 0,-5 1 0,1 1-21,1 2 0,-8 7 1,4 0-1,-2-2-57,0-1 1,1-1 0,-5 2 0,3 2-52,1-1 0,0-3 0,-5-1 0,0-1-107,0 1 0,6 0 1,-1 0 85,-2-1 1,-1 1 0,-2 0 0,2 0 26,3-1 0,-3-4 1,3-1-1,-3 2-4,-2 2 0,0 4 0,0 1 0,0 2 17,0-2 1,0-1-1,0-3 1,0 3 4,0 3 1,0-7 0,0 5-21,0 0 0,0 0 0,0-3-49,0 0 0,0 0 31,0-1 1,-5 1 28,-1 0 1,1-6 0,3-1-20,-3-2 1,3 5-43,-3-1 22,-4 3 0,8-4 1,-5 1-144,5 1 165,-6-5 0,5 7 1,-5-6-165,0 1 169,5 5 0,-5-5 0,6 5 0,-3-2-10,-1-1 0,-2-6 1,3 5 5,-1 3 0,-2-1 1,4 0-1,-4-3 20,-2-2 0,4 5-26,-6-2 0,2 4 0,-3 0-62,2-3 1,4 1 0,-2-5 17,1 2 0,-4-4 1,4 4-65,-1-2 101,4-2 0,-5-3 0,6 3-11,-2 5 145,-8-3-108,5 7 1,-3-12 0,2 5 0,1-2 7,-1 1 0,4-1 0,-4-3 0,0 1-34,0 2 1,4 2-62,-5-1 0,1-3 0,-3 6-72,1-2 0,6 0 98,-5-2 0,-1 4 12,-5 6 1,6-4 135,-1-1 0,1-1 181,-6 2-260,7 3 0,-4-11 2,2 8-34,4-8 0,-5 6 1,5-6-1,0 4-35,0 2 1,0-6 0,2 4-3,-6 0 0,2-5-10,-1 3 1,5-3 91,-6-2 1,6 0 71,-6 0 0,8 2-71,-2 3 0,-4-3-211,-1 3 60,3-3 117,-7-2 0,10 5-93,-6 0 42,6 1-139,-3-6-41,7 0 51,0 0-174,0-7 95,0 5 36,0-5 142,0 7-335,0 0 75,0-7-138,0 5-271,0-5-803,0 7-203,0-7 1764,0 5 0,7-5 0,2 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309"/>
    </inkml:context>
    <inkml:brush xml:id="br0">
      <inkml:brushProperty name="height" value="0.053" units="cm"/>
      <inkml:brushProperty name="color" value="#FF0000"/>
    </inkml:brush>
  </inkml:definitions>
  <inkml:trace contextRef="#ctx0" brushRef="#br0">31273 12559 10860,'5'24'0,"0"-3"415,-1-4 1,-6-1-1,-8 0 1,-11 0-1092,-7-1 0,-4-1 121,1-3-631,6 3 0,3-13-141,6 5 521,7-5 548,9-1 258,9 0 0,7-7 0,-1-1 0</inkml:trace>
  <inkml:trace contextRef="#ctx0" brushRef="#br0" timeOffset="1">27798 10610 7710,'0'15'0,"-5"6"0,-2 0 45,-2-2 0,-1 1 1,-6-1-210,0 2-42,1 0 1,6-6 508,4 1-229,3 0 0,4-7 5,3-4 1,-2-3 262,8-2 0,-6-6 0,6-1 0,1-1-309,2-5 0,1-1 1,1-1-1,-2-1-455,-3 0 1,3 6 0,-4-1-536,4-1 957,2-2 0,-7 5 0,-3 2 0</inkml:trace>
  <inkml:trace contextRef="#ctx0" brushRef="#br0" timeOffset="2">28034 16928 7620,'-7'23'0,"0"-6"0,-5 4 0,1-3 281,-1-3 1,3 1 1775,-1 0-1692,6-7-544,-3-2 127,7-7 1,0 7 17,0 3 0,0 4 0,2 0-956,3-4 0,-1 4-156,6-3 789,1-4 0,-1 2 357,1-4 0,-1 4 0,6 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312"/>
    </inkml:context>
    <inkml:brush xml:id="br0">
      <inkml:brushProperty name="height" value="0.053" units="cm"/>
      <inkml:brushProperty name="color" value="#FF0000"/>
    </inkml:brush>
  </inkml:definitions>
  <inkml:trace contextRef="#ctx0" brushRef="#br0">28223 9981 8038,'-16'14'154,"0"-4"1,1 2-866,-1-6 427,0-1 0,-1-5 0,-3-2-250,-1-3 425,0 3 0,11-10 0,-1 5 230,-1-2 1,4 6 388,-3-2 1,1 3-343,-6 2 1,2 7 0,2 2 0,1 1-230,-1 0 1,3 1 0,0 5 0,1-2-318,-1-4 0,5 4 184,-1-3 1,2-6 34,-2-5 0,3-7 0,-3-9 90,3 0 139,-5 1-70,5 6 0,-19-12 0,4 4 0</inkml:trace>
  <inkml:trace contextRef="#ctx0" brushRef="#br0" timeOffset="1">1353 11946 8145,'0'-32'21,"0"6"0,0 1 1,-2 3 202,-3 3 1,1 1 0,-5 2 643,2 1-650,-5 6 0,9 2 1,-8 9-1,1 5-134,1 8 1,-3 8 0,7 10 0,-1 4-157,-1 5 1,6 3 0,-5 1 0,5-3 112,1-1 1,7-7 0,3 0 0,4-7-76,2-7 0,5-4 0,1-3 0,3-3 49,3-6 1,1-10 0,3-7 0,-1-9-124,1-11 1,-1 1 0,-1-8-181,-4 1 232,-3 5 0,-7-6 0,-2 8-371,-4 0 265,4 6 0,-12 2 0,5 8-478,0-1 640,-5 7 0,4 2 0</inkml:trace>
  <inkml:trace contextRef="#ctx0" brushRef="#br0" timeOffset="2">1321 12354 7640,'0'16'-1430,"-2"0"2499,-3-1-615,-4 8 0,-1-5 0,1 2 527,2-2-830,2 5 0,0 1 0,0 8 0,1-1 119,2 0 0,2 1 0,2-2 0,3-4-8,6-5 0,4-11 0,5-5 0,4-5-331,6-5 0,0-11 1,10-11-1,0-8-342,0-7 1,-5-4 0,2 1-1,-4 1 228,-2 2 0,-10 13 0,-3-1 1,-3 5-1080,-2 6 421,-8 9 486,2 3 1,-9 9-481,-3 3 835,3 3 0,-12 8 0,5 0 0</inkml:trace>
  <inkml:trace contextRef="#ctx0" brushRef="#br0" timeOffset="3">1353 13046 8184,'7'-9'0,"-6"0"161,5 4 259,-5 3-70,-1-5-308,0 21 1,0 4 0,0 15 0,0 5-2,0 10 1,-5 2-1,0 11 1,1 6 137,3 3 1,1-6 0,0-1 0,1-11-40,5-8 1,8-19-1,8-15 1,3-8 69,3-7 1,-4-6 0,2-12 84,2-8-208,2-8 1,-4-2 0,-1-1 0,-1-2 15,1-1 0,-6-3 0,2 3 0,-4 3-38,-1 5 0,-2 9 1,-2 6-246,-1 4-519,-8-1 502,4 17 1,-5-5-113,3 7 1,-3-1 0,3-5-100,-3-4 0,3-4 0,2 0-1185,2 3 820,-6 5 1,10 12 772,-8 5 0,0 3 0,-5 2 0</inkml:trace>
  <inkml:trace contextRef="#ctx0" brushRef="#br0" timeOffset="4">18899 14083 8329,'0'9'-1019,"0"5"880,0-4 366,0-3-150,-7 7 112,-2-5 0,-6 7-31,-1-1 0,5-4 0,1-2 74,-2-2 0,3-2-98,-1-5 1,4 0-1,-4 0 1,-1-7-58,-4-4 0,-1 4 58,0 2-90,-7 3 1,6 2 0,-4 0 155,4 0-159,-6 0 1,4 0 0,-8 0 130,-1 0-147,6 0 1,-8 0 0,6 0 0,-1 0-16,4 0 1,-2-7 0,3-3 0,-1-4-39,-2-2 0,9 1 0,-5-1 0,-1 0 27,3 0 0,-2 1 0,0-1 1,-4 0-3,-2 1 0,4 1 0,-3 1 0,-1 3-1,1-2 1,3-2 0,-5-2 0,0 0 34,1 1 0,-3-8 0,7-2 1,0-3-36,-1-3 0,4 1 0,-3-10 4,4 2 1,1-13 1,5 14-1,1-8 1,-2 5-3,-2 5 0,3 2 0,1 3 0,-2 2 8,-2 2 0,3 5 0,1-3 0,-3-1-2,-1 1 0,-1 3 0,1-4 0,2-1-37,1-4 0,1-1 1,-4-13-1,1-3 9,3-2 1,1 0 0,-3-12 0,3-5 30,2-4 1,-3 7-1,4 0 1,1 4 45,-2 5 1,4 8 0,-6 1-1,2 10-20,4 7 1,-4 14 0,0-2 169,-2 2-185,5 0 1,-8-1 0,5-1-18,-2 0 1,6-7 0,-6 4 1,6-7-1,-3-5-18,3-10 0,1-2 0,2-15 0,0-5-5,0-8 0,2 1 0,3-10 0,4-1 8,0 1 1,5 10 0,-4-2 0,4 11-4,2 9 0,0 10 1,-1 5-1,1 6 60,0 5 1,-6 3-1,-1 7 1,0 1-10,-1-1 1,-2 0 0,4-1-1,2-4-19,2-6 0,2-4 1,1-6-52,4-5 47,4-3 0,6-9 0,1 0 18,-1 3-27,8-8 1,-6 17 0,4-9 0,-4 7-2,-2 8 1,-5 10 0,-1 6 0,-2 6 41,-4 4 1,-2 6-1,-1-1 0,0 3 0,-1 2 0,1 0 0,2-1-34,3-5 0,-2 3 1,7-6-1,2 1-11,2-1 0,3-2 0,2-4 0,5-3 4,5-3 1,-6 9 0,8-4-59,-2 2 53,1 0 1,-4 6 0,-2 2 0,-2 5-4,-3 1 1,-7 7-1,-3 3 237,-3 4-175,-1 2 1,-5 5 0,0 0 0,1-2-45,4-2 0,-2-1 0,6 0 0,-1-1-33,1 1 0,-4-2 1,5-2-1,2-3 35,2-2 0,1 4 0,1-6 0,-1 0 51,0 2 1,1-3 0,-1 4 0,1 1-27,-1 0 1,-5 3 0,-1 7 0,-2 4 120,-4 1 1,-2 3-1,-1 4-197,0 0 74,-1 1 0,1-1 1,-2-1-142,-3-4 129,3 4 1,-6-11-1,8 6-96,0-3 79,0-1 0,-1-5 1,1 1-1,0 3 25,-1 1 0,1 3 0,0-1 0,-2 6 44,-4 5 0,4-3 0,-5 9 0,0 0-54,-4 0 0,-1-3 1,-1 5-1,2 2-13,-1 1 1,-3-3 0,-1-2 0,0-1 10,0-4 1,6-1-1,-1 1 1,-2 2-86,-1-2 1,-2-2 0,2 0 0,1 2 32,3 2 0,-1 1 0,-5-1 18,0 5 6,0 3 0,0 3 0,0-1 47,0 0-40,0 7 0,-5-5 0,-2 3 0,-2-1 32,-3 1 1,-2-6-1,0 3 1,2-2 20,1-4 0,2-1 1,-1-1-1,5-8-97,3-5 0,2-9 1,0 2-1,0-2-26,0 2 1,2-7-1,1 7 45,2 3 1,6-3 0,-6 0 0,-1-1 14,-3 0 0,-1 0 0,0 6 211,0 2-208,-7 2 0,4-4 0,-6 0 280,2 2-262,-5 2 1,3 1 0,-5 0-31,4 1 24,-4-1 0,5-5 1,-5-1-1,2-1-11,1 1 1,6-4 0,-5 5-8,-3 2 0,1-5 0,0-2 0,3-4 3,2-1 1,-5 1-1,3 2 1,-1 4 2,-1 2 1,1-4 0,-6 3 0,0 2 33,1 4 1,-6-2-1,0 9 1,0-4-55,-2-2 1,4 1-1,-6-1 1,1 0 17,-1 1 1,11-11 0,-1-4-9,1-3 9,0-3 0,5-10 1,2 3-8,0 1 56,5 0 0,-6-5 0,2 0-11,-4 0 0,1 0 0,-1 0 0,-3 2-131,-1 3 0,-1 6 1,-1 8-1,-2 4 22,-2 1 1,0 2 0,-6 6 0,0-1 117,1 1 0,1-8 1,3-3 103,-5-3 1,8-10-320,3-2 1,9-6-32,1-6 151,3 5 1,2-8-646,0 4 437,0 3 0,-1 7 0,-3 11-66,-1 1 279,0 1 0,-1-8 1,-1 1-57,-1 1 1,2 0-92,-4-1 1,0-6-43,-6-10 1,5-2 0,3-6 0,-1 3-278,0-2 1,4 0-1,-6 1-226,-1 6 1,3 5 739,-1 5 0,-1 11 0,-4 8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317"/>
    </inkml:context>
    <inkml:brush xml:id="br0">
      <inkml:brushProperty name="height" value="0.053" units="cm"/>
      <inkml:brushProperty name="color" value="#FF0000"/>
    </inkml:brush>
  </inkml:definitions>
  <inkml:trace contextRef="#ctx0" brushRef="#br0">29732 10578 8047,'-14'32'348,"0"-5"1,-14 1-1,-3 2 318,-2-2 1,-4-5-1,-9 1-15,4-1-694,-3 5 0,17-9 0,-3 4 0,3-4-235,3-5 0,3-7 0,6 2 1,0-2 196,0-4 1,1-6-1,1-6 1,1-3-215,3-6 1,1-6-1,-3 1 1,3 0-797,2 1 1091,2 1 0,-2 5 0,-2 0 0</inkml:trace>
  <inkml:trace contextRef="#ctx0" brushRef="#br0" timeOffset="1">11574 10432 7910,'18'0'0,"0"0"0,-8 0 0,-1-1 0,-2-2-862,-1 0 592,-3-1 1,2 3 269,-5-3 0,0 3 0,0-4 0</inkml:trace>
  <inkml:trace contextRef="#ctx0" brushRef="#br0" timeOffset="2">11541 10508 7910,'-6'-8'-70,"2"1"0,-2 0 0,0-4 0</inkml:trace>
  <inkml:trace contextRef="#ctx0" brushRef="#br0" timeOffset="3">11616 10464 7463,'-1'6'-234,"-2"-2"0,1 2 0,-2 0 0</inkml:trace>
  <inkml:trace contextRef="#ctx0" brushRef="#br0" timeOffset="4">11616 10421 7883,'0'6'-397,"0"-1"0,0 0 1,0 1-1</inkml:trace>
  <inkml:trace contextRef="#ctx0" brushRef="#br0" timeOffset="5">11606 10464 7883,'6'5'-168,"-2"-4"1,-5 4 192,-2-5 1,0 0 0,-4 0 143,-1 0-1224,3 0 374,0 0 681,5 0 0,0 0 0</inkml:trace>
  <inkml:trace contextRef="#ctx0" brushRef="#br0" timeOffset="6">11454 10909 7856,'1'-10'-1301,"1"2"1119,2 1 0,0 3 304,-4-3-93,4 4 89,-2-1 331,2 4 397,-4 0-644,5 0-197,-3 0 1,2 1 4,-4 2 1,4 0-1,1 3 61,1-1 1,-3-2-1,5-3 1,0 0-31,2 0 0,1 0 0,-1 0 0,1 0 7,0 0 0,1 0 0,1 0-50,2 0 10,-1 0 0,-2 0 1,2 0-1,0 0-13,-1 0 1,-1 0-1,-1 0 1,0 0-18,0 0 3,0 0 0,0 0 0,0 0 38,-1 0 1,2 0 0,2 0-1,0 0-12,-1 0 1,1 0 0,-1 0 0,1 0 114,0 0 0,-2 1 0,-1 2 1,-1 0-72,1 0 1,0-2-1,0-1 8,0 0 1,0 1 0,-1 2-169,1 0 56,0 1 0,0-4 1,0 0-81,0 0 91,0 0 0,-1 0 0,1 0 0,1 0 71,3 0 1,-3 0 0,2 0 0,-2 0 36,-1 0 1,0-1-1,0-2 1,0 0-7,0 0 0,-1-2 0,1 2 1,-1-1-5,-3-1 0,3 4 0,-4-4-138,0 1 0,0 2-20,-3-1 73,-1 2 7,7 1 142,-8-5-52,9 4 1,-7-4-104,4 5-16,-5 0 1,8-4 0,-3 0 0,3 2-121,1 1 1,-4 0 0,0-2 0,1 0 69,2 0 1,-3 2 0,1 1-1,0 0 107,2 0 1,-3 0 0,0 0 66,2 0 0,0 1 0,2 2 0,0 0 124,0 0 0,0-2 0,-1-1 0,1 0-86,0 0 1,0 3 0,0 1-1,0-2-13,-1 0 0,1-2-149,0 0 13,5 0 0,-8 3 1,3 1-117,-1-2 68,-1 0 0,2-1 1,0 1-1,0 2 8,0-2 1,1 3 0,2-1 0,4-2 39,3-1 0,-3-1 0,0 0 1,0 0 83,-1 0 0,2 0 0,-4 0 1,-2 0 325,-1 0 0,-5 0-158,0 0 0,-5-1 0,-2-1-108,-6-2 1,0-1 0,-2 3 0,0-3-147,-2-1 1,3 4 0,0-2-3,-2 3-26,5-4 0,-5 2-91,6-4 32,-1 5 1,4-4 88,0 2 0,1 3 1,3-3 18,3 3 0,3 1 0,0 0 0,1 0 32,0 0 0,-4 1 0,1 2 0,-1 2 43,-1 1 0,4-3 1,-3 4-31,2 2 0,-1-3 1,-1 0 42,1-1 1,2 2-1,1-3 1,0-2-77,-1-1 0,3-1 0,0 0-238,1 0 161,6 5 1,-7-4-1,5 3 1,1-3-11,2-1 1,-3 0 0,-1 0 0,-1 0 59,1 0 1,-3 4 0,0-1 0,-1 1 118,2 1 0,-6-4 0,5 4 0,-1-2-42,-1 1 1,5 1 0,0-3 0,2 2 6,3-2 0,-5-1 1,8-1-1,3 0 35,2 0 1,4 0 0,-1 0 0,2 0-177,0 0 1,-7-3 0,3-1 0,-2 2-33,-1 1 1,-8 2 0,2 2 60,-1 5 31,-6-4 1,1 5 0,-7-4 128,-1 1-97,6 1 1,-7 0 0,8-1 0,-3 0 65,-1 0 0,1-3 0,2 0 0,4-2-8,3-1 0,2 0 1,1 0-1,2 0-135,2 0 1,1 0 0,2-1 0,-1-1-72,-1-2 1,-3 1-1,1 3 1,0 0 63,-3 0 0,-2 0 1,-4 0-1,-3 0 140,1 0 1,-4 1-1,4 1 352,0 2-293,0-1 1,4-3-1,0 0 317,3 0-296,6 0 0,0-3 0,6-2 29,1-1-94,5-1 0,-6 0 1,5-1-1,1 1-38,1 1 1,-6-2 0,-1 4 0,0 2-262,-1 0 0,-4 2 0,-2 0 0,-1 0 77,1 0 1,-3 0 0,3 0 0,1 2 63,2 1 1,-3-2 0,7 3 0,0-3 123,-1-1 1,4 0 0,1-1 0,1-1 141,-1-2 1,0-3-1,1 2 1,-3 0 12,0 0 1,-5 2 0,3 2-230,0-3 67,0 3 1,-5-4 0,0 5 0,2 0-56,2 0 0,-3 0 1,6 0-1,-1 0-71,4 0 1,-4 0 0,7 0 0,-1 0 5,0 0 0,3 0 0,0 0 0,-1-1 127,-2-3 1,-2 3-1,0-3 1,-4 3 39,-2 1 0,-5 0 0,0 0 0,0 0-10,-2 0 1,1 4 0,-4 0 0,1 1-61,0 0 0,1 2 1,-1-2-93,0 1 43,2 1 1,-1 1-1,5-1-94,3 1 129,1 2 1,-2-3 0,1 0 0,1 2 13,0 0 0,-2-1 0,5-1 0,-1 1 62,-2 2 1,-3-3 0,-2 0 0,1 1 10,-1-2 1,0 3-1,3-3 1,0 2-34,-1-1 1,1-1 0,-1 2-1,2 0-41,2 0 1,-2 2 0,2-1 0,-1 0-37,1-2 1,-1 0-1,2 4 1,0 0-87,-3 0 0,-1-4 1,6-1-1,-1-1 27,1-3 0,-2-1 1,5-1-1,3 0 21,-1 0 0,1 0 0,-3 0 1,0 0 66,2 0 0,-4-3 0,3-1 0,-4 1 60,-2-2 1,-7 3 0,1-1 0,-2 2 11,-1 1 1,-3 0-1,3 0 1,0 0-40,-1 0 0,0 0 1,4 0-1,3 0 8,0 0 0,1-2 0,0 0 0,2-2-2,2 2 1,0-3 0,4 0 0,-2 1-34,-2-1 1,-4-2 0,1 3 0,-1 0-19,2-1 1,-11 4 0,2-2 0,-2 0 0,1 0 0,-2 1 1,2-1-160,-4 2 166,5 1 0,-8 0 0,7 0 0,2-2 23,3-1 0,-5 0 0,7-3 0,1 0 7,2 0 0,-3 3-1,8-3 1,-2 0 1,-1 0 0,-3 3 0,2 0 0,1 1-13,0 2 1,-8 0-1,0 0 1,-2 0-22,-1 0 1,-4 0 0,1 0 0,-2 0-17,-1 0 0,-3 0 1,2 0-1,2 0 16,-1 0 1,4-1 0,0-1 241,3-2-149,10-4 1,-9 3 0,8-4 44,0 2-125,8 0 0,-10-4 0,6 2 0,-2 0-13,-2 2 0,-2 3 0,2-2 0,-2 0-30,-1 0 0,-4 4 0,4-3 0,-2 1-2,-1 1 1,-5-1 0,4 4 0,-2 0 4,-1 0 1,-2 0-1,4 0 1,2 0 58,-2 0 1,1 0-1,3 0 1,0 0 43,-3 0 0,-3 0 0,2 0 1,1 0-22,-1 0 1,-3 0 0,1 0 25,-2 0-54,4 0 1,-6 1 0,4 2-119,-1 0 44,3 1 1,-6-3-1,5 2 1,1 0 8,1 0 0,-1 1 1,2 0-1,3-2 24,2 0 0,-1-1 0,3 1 1,-1 2 13,1-2 1,-3-1 0,4-1 0,0 0 33,-2 0 0,0 4 0,-7 0 1,-1-2 38,-1-1 1,-4-1 0,2 0 0,-3 0-51,-4 0 1,0 0-1,1 0 1,1 2 15,0 1 0,1-2 0,1 3-289,1-3 176,10-1 1,-5 4 0,9-1-132,-2 0 159,9-2 0,-8-1 0,9 0 0,0 0 20,-3 0 1,-2 4 0,-1-1-1,-3 0 114,-1-2 1,-10-1 0,5 0 0,-3 1 72,-2 3 0,-5-3 0,1 4 0,0-2-76,0 1 0,-2 1 0,6-3 0,-1 3-104,2 1 0,-5-2 0,10 2 0,-1-2 2,3-1 1,0-1 0,4 1-1,-1 0-70,1 0 1,-3-2 0,1-1 9,-3 0 63,6 0 1,-15 0 0,6 0 182,-3 0-85,-3 0 0,-3 0 0,-1 0 0,-2 0-38,-1 0 0,-1 0 0,2 0 0,-1 0-35,2 0 1,-4 0 0,2 0 0,2 0-38,0 0 1,3 0-1,1 0 1,3 0-47,0 0 1,2-4 0,4 1 0,-1 0 15,1 2 1,0 0-1,-1-2 1,1 0 55,-1 0 0,-3-1 1,-1 0-1,-2 2 128,-2 0 1,-4 1-1,-3-1 171,-2-2-277,0 1 1,-4 3-1,1 0 91,2 0-91,-2 0 1,5 0 0,-3-2-1,3 0-15,0-2 0,5 0 0,-2 1 1,6-2-84,1-1 0,-1 3 1,1-3-1,1 1 0,0 2 0,-4-1 0,1 0 0,-3 2 54,-4 0 0,1-1 1,-4-1-1,-1 2 29,2 0 1,-8 2 0,3 0 0,-1 0 88,0 0 1,2 0-1,1 0 1,4 0 0,3 0 1,1 0 0,6-1-217,0-2 82,3 1 1,-2-2 0,4 4-161,1 0 204,-1 0 1,-3 0 0,-1 0-1,-1 0-35,-3 0 0,-3 0 0,-3 0 0,-3 0-23,-3 0 1,-5 0 114,0 0 0,-4 1-4,0 2 0,0-1-37,0 1 0,0 2-213,4-1 0,-1 1 59,1-2 283,-2 3-170,-5 5 0,-5-5 0,-2-2 0,-3-3 1,3 0 335,0 3-432,0-3-87,1 4 287,1-5 1,6-1 52,3-3 0,-2 3 344,5-3-399,-4 3-208,6 1-123,-7 0 18,2 0 0,-4-1 1,2-2-199,1 0 279,-2-1-132,4 4 55,-5 0 0,-5 0 0,-2 0-164,-2 0 1,-2 0-1,0 1 396,0 3 0,-5-3 0,0 4 0</inkml:trace>
  <inkml:trace contextRef="#ctx0" brushRef="#br0" timeOffset="7">5132 9062 8237,'13'0'935,"-6"-6"-822,-1 5 1,-8 2-1,0 12 22,-3 7 0,-3 5 0,2 4 0,0 1-72,1-2 1,1-1 0,4-2 0,2-1-82,7-2 0,1-8 0,13-7 0,3-1-34,7-4 0,5-11 0,4-8 0,3-9-39,5-8 1,-8 3 0,5-10-1,-6 0-184,-3 1 1,-9 6 0,-5 4 0,-6 4-586,-6 5 0,-7 4 860,-9 9 0,-9 2 0,-7 6 0</inkml:trace>
  <inkml:trace contextRef="#ctx0" brushRef="#br0" timeOffset="8">5017 11167 7890,'-4'-8'0,"0"-1"-109,1-1 0,-4 5 122,-2 0 47,4 4 0,-1 2 0,6 4-43,0 3 1,1 9-1,4 4 1,3 4 91,4 0 0,0-4 1,1-1-1,1 0 52,3 0 1,-2-9 0,3 1 0,0-5 88,4-4 0,2-5 1,1-6-1,2-11-87,3-8 1,-2-11-1,5-9 1,0-4-18,-1-4 0,-3 5 0,0-2 1,-2 3-1203,-1 10 0,-5 6 1056,1 12 0,-1 8 0,4 7 0</inkml:trace>
  <inkml:trace contextRef="#ctx0" brushRef="#br0" timeOffset="9">4852 12980 8067,'7'-5'-220,"-1"3"1,-6-2 0,0 8 322,0 5 1,0 3-1,-2 5 1,-1 5 1,-1 2 1,0-2-1,4 1 1,0 1-28,0-1 1,1 0 0,4 1 231,3-3-235,3-3 0,8-6 1,2-4 301,3-3-303,7-10 0,-2-3 0,3-9 0,1-6 18,0-5 1,-4-1 0,4-3-1,-2 1-89,-2 2 0,-7 7 1,-2 2-1,-1 1-87,-4 4 0,-2 0 1,-3 4-1,-3 1 66,-1 2 0,-1 3 0,0-3 1,2-3-199,0-5 1,3 2 0,-5-5 0,1 2-758,0 0 1,-1 0 972,0 5 0,-4-1 0,5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02"/>
    </inkml:context>
    <inkml:brush xml:id="br0">
      <inkml:brushProperty name="height" value="0.053" units="cm"/>
      <inkml:brushProperty name="color" value="#FF0000"/>
    </inkml:brush>
  </inkml:definitions>
  <inkml:trace contextRef="#ctx0" brushRef="#br0">13035 14963 8015,'-9'11'331,"-7"-1"0,-1-4 0,-8 4 0,2 1-478,4-3-180,2 6-421,-6-5 603,6 7 1,-6-1 0,7 1 0,0-2 167,1-3 0,4-4 1,1-7 307,-2 0 1,-1-2 0,1-2-1,2-3-122,-3-1 1,5-3 0,-3-3 0,-1 2-45,-2 1 0,-4 8 0,-3-2 0,-5 5-193,-3 5 1,-10 5-1,-1 10 1,-4 2-135,-3 3 1,2-1 0,-11 2 0,0-5 123,0-3 0,5-9 0,-1-4 233,3-3-144,9-2 1,-6-7 0,8-4 0,0-5-60,1-5 0,5 4 0,-8-2 0,0 5-27,0 3 1,-2 8 0,-5-2-132,0 3 154,-1 2 0,0 0 0,-1 0 1,-2 2 69,0 3 1,11-3-1,-5 3 1,5-3 76,5-2 1,7-7 0,5-4 0,4-3-170,5-2 0,3-6 0,1-3 0,3 1-20,0 3 0,3 2 1,-4-1-1,1-1 52,3 2 1,-5 2 0,1 1-6,-1 0 39,-5 1 0,5-1 0,-5-2 0,0-1-27,-2-2 0,9-7 1,-8 2-1,3-4 8,3-1 1,2 1 0,7 4-360,0 5 250,0 4 0,2 6 1,3 2 27,5 3 0,4 0 1,2 6-1,0 0 96,-1 0 0,1 0 0,0 0 1,0 0 90,-1 0 1,3-7 0,1-3 0,4-6-128,1-5 1,2-3 0,6-8 0,1-1 44,4-4 1,-2 4 0,7-3-368,1 2 181,3 3 1,-3 6 0,-1 5 14,-3 2 89,8 9 1,-21 2 0,11 7 0,-4 0 48,-2 0 1,-4 6 0,-3-1-1,2-2 207,4-1 0,0-2 1,10-3-1,2-8-206,3-10 0,2-9 0,15-6 0,6-6-128,7-4 0,-9-1 0,9 2 1,0 3 20,-1 5 0,-4 6 0,-2 6 0,-7 10 134,-10 8 1,-13 5-1,-1 4 1,-6 3 24,-5 5 1,-1 4-1,-8 2 1,2 0 163,1 0 0,1-6 1,10-1-186,1-2 4,6-2 0,0-14 0,11-5-273,5-5 129,16-16 1,-14 14 0,12-10-284,-1 1 361,10 7 0,-20 1-1,8 8 1,-7 3 50,-6 6 1,-12 10 0,6 6 0,-6 4 196,-5 6 1,-2-1-1,-3 6 1,-2 0-109,-2-2 0,0-1 0,5-9 0,3-3-99,2-6 1,-1-3-1,5-2 1,1-2 50,-1-3 1,-4-2 0,5-6 0,-1 5-166,0 1 0,-10-4 1,-1 6-1,-2 1 93,-3 3 0,-10 1 1,2 1-1,-2 5 5,-7 2 0,5 3 0,-5-2 4,2-2 3,-6 5 1,9-9-1,-5 6-21,2-2 0,-4 5 1,4-1 89,-2 3 0,-2 1 0,-5 3 0,0 1 59,0 2 1,0 7-1,0-4 1,0 3-136,0-1 0,0-5 0,-1 5 0,-3 2 43,-1 2 0,0-9 0,5-2 0,0 0-188,0-2 0,0 1 1,0-2-1,0-1 200,0 1 1,0 0 0,0 0 0,0-1 182,0 1 1,-6 1 0,-1 3 146,-1 1-266,-3 7 1,-5-4-1,1 6 1,-3-2-61,-3-2 0,4-5 0,-4 5 0,3 0-171,3-1 1,-3 3 0,-1-8 0,-2 0 43,2-3 0,1-1 1,3-2-1,-3-2 33,-3-1 1,4-6 0,-6 4 0,2-2 128,0-4 1,-7 6 0,2 1 0,-6 4 16,-4 2 1,-6 8 0,-9 8-212,-1 8 62,-8 12 0,3 1 0,-8 8-905,34-29 1,-1 0 905,-1 2 0,0-1 1,-21 24-1,-2-2 0,9-6 24,8-9 0,8-9 0,6-8 0,8-9-16,5-5 0,6-4 0,-4-5 0,-2 0 70,-2 0 1,-4-2 0,-1-1-1,-4-4 26,-1-2 1,-2 4 0,-6-4 0,-1 0-53,-4 0 0,4 6 0,-4-1 1,2 10 14,-1 9 0,3 3 1,-2 6-1,5 1 28,4-1 0,1 1 1,-1 1-630,5-5 490,4 3 0,6-13 0,2 1-220,2-3 166,-5-8 1,9 6 0,-6-8-286,2-5 1,-5-2 421,1-8 0,-10 0 0,-3 1 0</inkml:trace>
  <inkml:trace contextRef="#ctx0" brushRef="#br0" timeOffset="1">17814 6004 8080,'2'-16'-730,"3"1"489,-3 6 1,5-5 383,-7 4 92,0 3 1,-7 1-1,-3 10 1,-6 3 90,-5 2 1,-4 1-1,-4 4 1,1-2-177,2-1 0,-1-1 0,-4 4 0,1-2 16,4-1 1,1-6-1,6 4 1,-2-2-346,2-4 1,0 1 0,0-1 0,-4 3-102,-2-3 1,-2-1 0,-8-2 228,-2 0 22,-14 0 1,2 0 0,-15-2 446,-4-3-309,-4-4 1,0-7-1,6-1 1,5-4-53,3-5 0,13-4 0,3-1 0,10-1-150,13 1 1,12-1 0,4 1-1,6-1-68,8 1 0,4 0 0,5 1 0,1 2 127,-2 2 1,-2 7 0,-3-2-1,-2 5-6,-1 5 1,-6-3 0,4 4 0,0-4 216,-1-2 1,3 1 0,5-1-10,-1 0-133,15-7 1,-2 4-1,12-5-321,-1 1 188,11-5 1,-6 11 0,12-3-224,-2 8 235,5-2 1,-8 12-1,5-3 1,-2 3-51,-3 2 0,-1 7 0,-1 2 0,0 2 265,-3-1 1,-8-6 0,2 1-1,0-2 33,1 3 0,-12-5 1,1 5-1,-4-5-94,-1-1 1,-6 2 0,2 3-46,-4 6 0,-6 5 1,-2 3-1,-1 3-117,1 3 0,1-4 1,6 3-112,0-1 193,0 5 0,-1-11 0,1 4 178,0-3-106,0-2 0,-1-1 1,-1 1 327,-3 0-240,-4 6 1,-7-2 0,0 6 0,-4 2 55,-6 1 0,-9 8 1,-18 2-1,-5 1 58,-4 3 1,-2-2 0,-3-1-1,-2-4-144,3-6 0,6 0 1,4-9-1,2-4-114,3-5 0,8 1 1,6-10-65,4-5 1,8 1 0,4-10-290,3-1 1,2-2-192,0-2 0,-2 8 286,-3 2 0,-3 5 0,-6 2-89,3 5 0,-1-3 25,7 7 0,1-6 1,11 1-316,9-3 0,10-11 633,16-6 0,7-8 0,14-9 0</inkml:trace>
  <inkml:trace contextRef="#ctx0" brushRef="#br0" timeOffset="2">20346 6491 8126,'15'0'-1835,"-6"0"2038,5 0 1,-14 0-1,0 0-127,-9 0 0,-10 0 1,-4 0-1,-1 0 337,-4 0 1,4 0 0,-1 0-80,2 0-275,-5 0 1,11 0 0,-4 0-194,3 0 88,-4 0 1,10 0 0,-4 0 0,0 0 29,-3 0 1,1 6 0,-4 1 0,-1 0-87,-3 0 1,0 3 0,-4-3 0,-5 0 287,-3 0 1,1-2 0,-3-5-1,1 0-23,4 0 1,-3-7-1,3-3 1,3-6-154,5-5 0,6 2 0,-2-7 0,4-4 8,5-5 1,8 5-1,1-3 1,3 2-208,2 3 1,0 2 274,0 0 39,-7 3 0,6 7 208,-5 0-165,-2 8 1,4-1 57,-6 4-154,6-4 0,-3-7 0,7 1 0,0-1-157,0 0 1,0-1 0,2-3 0,3-2-230,6-3 1,4-1 0,5-5-1,2-1 153,3 1 0,-4-2 1,3-1-1,-1 1 179,-4 4 1,-1 6 0,-3-2 0,1 3 75,0 2 0,-7 8 507,-4 2 1,-2 5-464,3-6-70,2 1 0,8-6 0,0 0-279,-1 0 131,15 1 0,-4-8 0,13-1-190,-1-1 196,2-12 1,8 16 0,-1-8 0,0 4 51,0 6 0,-10 2 0,-4 3 0,-3 3 245,-8 6 1,-8 3-1,-3 4-65,1 3 0,-3 2 1,-1 5-1,1-1-48,0 1 0,3 0 0,7 1 0,6-5-241,5-1 0,-1-2 0,11-5 0,2 0-208,4 0 0,-1 0 0,9 0 0,-1 0 219,-3 0 1,-9 0 0,2 0 0,-6 0 320,-7 0 1,-11 2 176,-3 3-272,-1 4 1,-13 7 0,3 0 0,-3-1 133,-2 1 0,0 0 0,2 0-320,3-1 0,11-6 1,8-2-1,4-2 0,4 0 0,-10 1 0,10-5 0,-3 3-120,1 1 0,-5 6 0,-6-4 0,-7 1-4,-7 5 0,-3 1 0,-2 1 0,-2 3 687,-3 3 0,-5-2 1,-10 5-1,-2 1-210,-3-1 0,-1 2 0,-4 4 0,2-2-206,2-2 0,5-5 1,-3 4-30,1-3 30,-5 6 0,5-8 1,-3 4-1,3 0-99,1 1 1,-3-4-1,-6 3 1,-1 1 27,1-1 0,-7 2 0,-4 6 0,-6 1 54,-4 4 1,1 3 0,-6 7 0,-3 0-20,-1 0 0,5-7 0,6-5 0,6-7 40,7-7 0,16-10 5,6-6 1,16-10-1088,5-6 493,-1 4 0,2-7 296,-7 4 1,-2 3 0,-3 2 531,-6 3-262,4 9 1,-7 2 0,4 8 0,-4 2-425,-2 2 1,7 0 0,4-5 0,3 0-1725,2-1 2099,7-6 0,16 5 0,10-5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327"/>
    </inkml:context>
    <inkml:brush xml:id="br0">
      <inkml:brushProperty name="height" value="0.053" units="cm"/>
      <inkml:brushProperty name="color" value="#FF0000"/>
    </inkml:brush>
  </inkml:definitions>
  <inkml:trace contextRef="#ctx0" brushRef="#br0">29543 11018 7758,'-29'14'0,"1"-3"-14,2-6 1,-1-3 0,-4-2-1,-1 0 432,1 0-334,7 0 0,1 0 0,7-2-187,0-3 0,8 1 772,2-6-371,5 6 1,1-5-392,0 4-44,0-4 1,0-1-1,1 1 1,3 1 136,1-1 0,7-2 0,-3-4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328"/>
    </inkml:context>
    <inkml:brush xml:id="br0">
      <inkml:brushProperty name="height" value="0.053" units="cm"/>
      <inkml:brushProperty name="color" value="#FF0000"/>
    </inkml:brush>
  </inkml:definitions>
  <inkml:trace contextRef="#ctx0" brushRef="#br0">26965 11474 8253,'26'-3'607,"0"-8"0,-12-8 0,0-18 0,-3-5-249,-3-3 0,-2-1-355,4 5 1,1 4-47,4 11 0,1-1 0,-2 10 0,-2 5-249,-1 3 339,-1 4-47,-1 5 0,-9 7 0,-9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329"/>
    </inkml:context>
    <inkml:brush xml:id="br0">
      <inkml:brushProperty name="height" value="0.053" units="cm"/>
      <inkml:brushProperty name="color" value="#FF0000"/>
    </inkml:brush>
  </inkml:definitions>
  <inkml:trace contextRef="#ctx0" brushRef="#br0">27059 11993 7825,'9'0'1363,"-2"-2"-1291,-7-3 1,-2-2 0,-1-5-376,-3 1 1,-6 8 0,2-3-234,-4 5 0,3 1 693,1 0 0,5 0 78,-6 0 34,8 0-93,-4 0 1,7 1-479,0 5-296,0-5 598,0 6 0,7-7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330"/>
    </inkml:context>
    <inkml:brush xml:id="br0">
      <inkml:brushProperty name="height" value="0.053" units="cm"/>
      <inkml:brushProperty name="color" value="#FF0000"/>
    </inkml:brush>
  </inkml:definitions>
  <inkml:trace contextRef="#ctx0" brushRef="#br0">29465 12213 7711,'15'-4'985,"1"-6"-722,-7-1 0,-2-17 1,-7 7-1,0 2 261,0 2-234,0 1-522,0 7-13,0 2 1,2 7-194,3 0 0,2-1-364,3-5 802,-3 5 0,-7-13 0,0 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331"/>
    </inkml:context>
    <inkml:brush xml:id="br0">
      <inkml:brushProperty name="height" value="0.053" units="cm"/>
      <inkml:brushProperty name="color" value="#FF0000"/>
    </inkml:brush>
  </inkml:definitions>
  <inkml:trace contextRef="#ctx0" brushRef="#br0">27326 13234 7646,'18'-1'0,"-1"-5"0,1-6 1246,-4-7 1,-7 2-1369,3-4-129,-6 3 1,3 8-1,-9 1-935,-3 2 1,3 0 1185,-3 2 0,-4-11 0,0-8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05"/>
    </inkml:context>
    <inkml:brush xml:id="br0">
      <inkml:brushProperty name="height" value="0.053" units="cm"/>
      <inkml:brushProperty name="color" value="#FF0000"/>
    </inkml:brush>
  </inkml:definitions>
  <inkml:trace contextRef="#ctx0" brushRef="#br0">27657 6460 8209,'-60'-2'0,"3"-1"0,-1-4 212,4-2 1,15-1-1,3-4 1,11 3-334,8 6 0,10 5 0,7 5-145,9 6 1,6 10 0,6 3-1,9 0-432,10-3 698,2-3 0,26-2 0,-3-1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06"/>
    </inkml:context>
    <inkml:brush xml:id="br0">
      <inkml:brushProperty name="height" value="0.053" units="cm"/>
      <inkml:brushProperty name="color" value="#FF0000"/>
    </inkml:brush>
  </inkml:definitions>
  <inkml:trace contextRef="#ctx0" brushRef="#br0">27657 3819 8175,'-53'9'63,"1"-4"0,-4-12 1,9-7-51,7-5 0,13-2 1,13 7-1257,13 4 620,15-4 623,17 12 0,23-19 0,11 4 0</inkml:trace>
  <inkml:trace contextRef="#ctx0" brushRef="#br0" timeOffset="1">27767 3867 8179,'-25'0'0,"-11"0"0,2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08"/>
    </inkml:context>
    <inkml:brush xml:id="br0">
      <inkml:brushProperty name="width" value="0.05169" units="cm"/>
      <inkml:brushProperty name="height" value="0.05169" units="cm"/>
      <inkml:brushProperty name="color" value="#FF0000"/>
    </inkml:brush>
    <inkml:brush xml:id="br1">
      <inkml:brushProperty name="height" value="0.053" units="cm"/>
      <inkml:brushProperty name="color" value="#FF0000"/>
    </inkml:brush>
  </inkml:definitions>
  <inkml:trace contextRef="#ctx0" brushRef="#br0">27739 8633 7874,'14'-5'357,"-4"-5"0,-4-8 0,-7-5-232,-3 1-161,3 6-151,-3 14 1,4 9 0,0 14-1,0 2 37,0 3 1,0-1 0,0-2 0,-1-1 22,-2 1 0,-3-6 0,-3 2-541,3-3 668,1-3 0,1-8 0,-2 0 0</inkml:trace>
  <inkml:trace contextRef="#ctx0" brushRef="#br1" timeOffset="1">18537 15529 7792,'-15'0'-73,"-1"2"-131,0 3 252,1-3 0,-3 7 0,-1-6 1,-4 2 39,-1-1 0,5-1 1,-2 1-1,1 1-38,-1-1 0,4-3 1,-4-1-1,3-1-2,3-5 1,-1-2 0,2-8 0,2 0 68,1 0 1,8-1 0,-4-4 0,2-3 61,-1-1 1,1-5 0,5 6 183,0 0-297,0-6 0,0 12 0,0-3 1,0 2 85,0-2 0,0 4 0,0-4-370,0 3 117,0 3 0,0-3 0,0-1-151,0-2 235,0-7 1,5 9 0,1-7 0,-1-4 84,2-5 0,-4 5 0,8-5 0,1 2 58,2 5 1,-3-3 0,-1 6 450,2 1-499,-5 1 1,2 15 0,-4 2-357,6 5 1,-3 1 0,5-2 0,2-3-39,5-6 1,8-3 0,-1-2-66,8 1 320,-1-1 1,9-1 0,-4-3 0,-1-1 31,1 2 0,-3 7 1,-4 3-1,-3 2 81,-2 4 0,-5 3 0,-6 5 1,0 4 228,0-1 1,-6 6 0,0-3-1,3 1-306,1-1 0,3 1 1,2-7-1,4-1-75,2-3 0,-1-1 1,4 0-1,-2 0-19,2 0 0,-3 0 1,-1 2-1,-1 2 201,-4 1 1,4 7-1,-2-2 1,-2 4-92,-2 2 0,-1 5 1,0 2 619,-1 1-461,1 2 1,0 6 0,0-2-1,-1-2-122,1-2 1,0-7 0,0 2 0,-1-2-53,1 2 1,0-3 0,-2 2-1,-4-2 79,-5-2 1,2 1-1,-1 4 1,-3 5 62,-1 4 1,-7-2-1,-2 2 1,-4 5 92,-6 3 1,1-1-1,-7 3 1,1 2 2,-5 3 1,-2-8 0,-3 5 0,1-7-31,-1-4 0,1 2 0,-1 0-242,1-1-35,-7-4 0,4-9 0,-2-2-107,2-3 224,-4-8 0,5 1 0,-4-7 0,4 0-24,2 0 1,-1-6 0,2-1 0,2-1 12,2-4 1,7 3 0,-2-2 0,2 1-89,-2 1 0,9 2 0,-4 7 0,2 0-254,0 0 1,3 0-1,1 0 1,-2 0-14,-2 0 1,2 5 0,-1 2 0,-1 0-74,2 0 0,0-1 1,-2-5-96,3 5 0,-3-5 305,4 5 0,3-6 80,2-6 83,-4-2 1,7-8 41,-3 0 0,10-7 0,4-1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10"/>
    </inkml:context>
    <inkml:brush xml:id="br0">
      <inkml:brushProperty name="height" value="0.053" units="cm"/>
      <inkml:brushProperty name="color" value="#FF0000"/>
    </inkml:brush>
  </inkml:definitions>
  <inkml:trace contextRef="#ctx0" brushRef="#br0">27830 7780 11051,'-30'-8'659,"4"2"1,-6 5-1,4 1 1,-7 0-3482,-5 0 2014,2 7 0,-16 8 0,5 13-586,-4 7 1394,11-2 0,-17 27 0,10-3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6:34:07.211"/>
    </inkml:context>
    <inkml:brush xml:id="br0">
      <inkml:brushProperty name="height" value="0.053" units="cm"/>
      <inkml:brushProperty name="color" value="#FF0000"/>
    </inkml:brush>
  </inkml:definitions>
  <inkml:trace contextRef="#ctx0" brushRef="#br0">15247 15318 7876,'-22'0'0,"-3"0"-511,-4-7 0,7-2 325,7-6 0,6-2 1,9-3-1,4-3 149,6-1 0,-5 0 0,10 7 0,-3 1 133,-4 2 1,-3 9 0,-11 2-35,-10 6 0,-5 12 0,-10 11 0,-3 2 390,-6 3 0,3-1 1,-10 0-1,1-1-202,4-4 0,6-3 0,1-8 0,5-4-219,4-5 0,-1-3 0,7-2-293,1 0 190,3-7 0,0-2 0,1-6 0,0 0 78,0 0 1,-2 0 0,-2-2-1,-3-2 45,-1-1 1,3-7 0,-4 3 0,0-1 20,1 0 0,2 1 0,-4-3 1,-2 4 13,-2 1 1,2 1 0,-1 6 0,-4 0-4,0 0 1,0 0 0,3 1 0,4 2-234,4 2 0,5-2 0,2-6 0,4-6 1,5-4 0,5 1 1,3-11-1,4 3 107,1 0 0,8-2 1,4 3-1,-2-2 26,-1 3 0,-7 1 1,1 1-1,-1 1 92,-2-1 1,1 1-1,-6 1 1,2 2 80,-2 2 1,1 5-1,-1-4 1,4 1-226,1-1 1,-3 0 0,7-3 0,3 2-99,4-2 1,8 4 0,-2-1 0,4 2 31,1 3 0,6 3 0,-1 2 42,-1 4 195,5-4 1,-7 13-1,3-6 1,-3 2-58,-1 0 0,-1 0 1,2 5-14,3 0-21,-2-7 0,10 4 0,-2-6-206,3 3 140,8-6 0,-3 8 1,7-6-1,1 0 58,2 2 1,-3 1 0,-2 7 0,-2 0 21,-3 0 1,-2 12 0,-5 3-1,-4 4 67,-8 2 1,-5-2 0,2 5-1,-1-2-63,1-4 1,1-1 0,4-4 0,4-1 13,4-2 1,6-5-1,3 4 1,3-2-302,2-4 1,3 4 0,8-2 0,2 0 92,2 2 1,-10-6 0,0 4 265,-5-3-66,-3-2 0,-11 0 1,-2 2 238,-6 3-186,-5 3 1,-12 7-1,0 1 1,2-1-133,3 0 0,-3 2 0,5 1 0,0 3-153,3-3 1,6-1 0,1-3 0,1-3 121,1-1 0,-9-4 1,7 2-1,-3 0 205,-7 1 1,-8 1 0,-6 7-143,-1 3 0,-7-3 1,-9 3-1,-2-3 425,-6-2 0,-2 2 0,4 0-94,0-2-294,6 4 1,-4-11-503,3 7 300,3 0 0,-7 1 1,4-1-47,-3 0 0,1 2 0,-2 1 0,-4 6 188,-4 5 0,-3-6 0,-7 11 0,-4 3 303,-4 5 0,-11 1 1,-3 7-1,-2-3-38,1-1 0,4-6 1,-3-1-1,2-3-274,3-8 1,12-4 0,5-11 0,3-2-4,7-6 1,2-4 0,1-1 0,-1 0-203,1 0 0,-4-1 1,-3-3-21,-2-1 218,-9 0 1,3 5-1,-5 0 423,2 0-255,-12 7 0,7-4 1,-12 7-1,0 2 145,0 2 0,8 1 1,-1-2-1,3-1-249,7-2 1,10-6-1,7 1-510,3-4 1,2-2 286,0-4 0,-1 3 0,1-5 0,-2 2 190,-3 0 1,-4 0-1,-6 5 1,-2 0 23,-3 0 1,-4 7 0,-5 3 0,2 3 352,1 3 1,6 0-1,-4 1-96,2-2-211,1 4 1,11-12 0,3 5-1,4-4-127,4-1-777,9-2 1,-2-7 523,7-3 0,2-3 0,1-8 127,2 1 1,2 2-1,-3 1 202,1 2 0,6 0 0,-2-5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73DAC-8799-C346-A7F9-1FF93A9D2F90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EF166-8028-DC41-8EDB-919CC88680A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0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3197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710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3805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5950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484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9285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0818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4516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3339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5377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8096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4671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1397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4458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7539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0040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6345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0907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8691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3127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152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3567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2280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10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3556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EF166-8028-DC41-8EDB-919CC88680AF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891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4FF80-5E28-FEAB-0656-3C5D7504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B9F86B7-96C7-789A-F8F7-F8ED35138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4D5349-4BE4-0297-8308-EE417EC7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1E5C7D-B4C9-7094-2D60-DA9FE809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70CBAB-33FF-A05B-B9B5-6B7A0DC5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192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6059C-2974-934B-A8D6-07EF9D44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07304F-981C-A357-CCFC-E28A92391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C1CFAB-3E06-8E92-2D09-9ED5B2A59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B6E4D7-18EE-BEF8-678F-B7FEA01C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7DA04-36CB-D6C0-BAFD-63DAC0B6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092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8C2C4B9-23A9-A482-C760-98E499C7E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6A83EC4-3F14-8AE9-5092-304864577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FA1684-1F15-F99D-885A-673AF7C1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7D361F-4229-AB9C-5BE3-080853BE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527C8C-C37D-D48C-E31F-6F7F7F1D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04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9388E-CA16-7FEA-9933-7F2ABBAF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E485B1-0CBC-F07E-3DD2-B7EADFEE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91D4F2-9690-AEEF-32CD-1AA3948C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D318A5-5453-BB81-25DA-2C9A9431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55F69D-F6CB-E81C-43E6-B7036E9C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732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36F2F-8E4C-01C9-B207-2D057A562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DED94C-DFD4-77C1-535B-CEDF32A7E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B9A6BA-A901-DFC4-D52D-D8694C759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3BD764-C1A7-5E28-17F5-CFDB0C289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05A877-90B8-6492-782F-ED384092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51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9B217C-E9EF-53BA-6611-75B3AE079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6CC41E-D3D5-6CAB-3584-B5059DE13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64FC8B1-C778-65ED-5D75-59C1C7EAC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67CB56-55DC-5B36-F070-26C26A55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032BDC-AB9E-1C30-6548-8211DA422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69FA79-8BA2-F1A7-40F4-8CBE0851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9919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1FC39F-F104-0E17-2200-6FD61E6D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69D7C8-7015-5A8B-A0AB-84F4D9217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5F2A54-403A-B92B-9734-3171ABC7C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4040426-FD0D-68A2-7F2A-7D25861B9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561485-1B04-4585-8A6C-1AFEE8D06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08FBC62-D638-8EDD-A88C-5FEB0F410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F1AADB-E2AA-C886-96CD-6E2F63E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5B51551-2E0F-4221-AF54-8174ADBE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204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659B31-31C4-562F-65B4-EC34B42F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E15A072-92DA-7BF4-1539-D4D773BC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9FE3C8-B87D-4D52-7ABD-0610151CC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C075F2-4ECD-2C84-B542-A473C0D7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293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42D1FC9-1857-AF9F-5A05-C29423B9B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69C4BF2-4642-7D92-0FFF-520F0A4D2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3AD3C5-10E6-F4E3-9A9E-FEBD1D7F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14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6F372-CD2B-7887-6D07-4746E4C2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A67AE5-DC0E-C4DD-AAA2-169F23B55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8D2BCD-DD07-E661-279B-7D5ADA24A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7EF093D-C8B7-7FC3-80E4-94BBFB70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DC316EB-E825-91B6-264E-1829B7B6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D1FECA-1CDD-1BEB-3970-04B63F12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734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7E2F6-56C8-3073-4B5A-43E1FC94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CE7DBE6-FFF3-7587-3FB3-3B2781B9C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8926CD-9993-4E04-2AAB-1CC50D551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4B067A-0A89-5E05-B917-95A09CAC6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2A3489B-FB2A-C253-1854-BCFDFBD3B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D68AD9-0C94-E4B4-2555-50313387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383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1921D0D-D083-5687-DE01-5F30CC45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4C0B2F8-21F2-8EE2-9E34-960C15411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E7FB13-AA06-E28C-741B-C6B4C790C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82E15-C68C-D34D-A7A1-36FE895830A8}" type="datetimeFigureOut">
              <a:rPr kumimoji="1" lang="zh-TW" altLang="en-US" smtClean="0"/>
              <a:t>2022/10/27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44C262-B1A1-ADBC-6936-6E39E83F2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842FE4-FE7E-9E20-978B-5A643C680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47E2B-DFA0-F84E-B949-A76EE02BA2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083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erson-Wu/AAHLS_LAB_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ustomXml" Target="../ink/ink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1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1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20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27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28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customXml" Target="../ink/ink29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customXml" Target="../ink/ink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customXml" Target="../ink/ink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customXml" Target="../ink/ink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CAFF5A-0328-D8F7-D902-461C8520D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/>
              <a:t>LabB</a:t>
            </a:r>
            <a:r>
              <a:rPr kumimoji="1" lang="en-US" altLang="zh-TW" dirty="0"/>
              <a:t>: Convolution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B68012-3FC8-7122-5139-189C141E7D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dirty="0"/>
              <a:t>Name: </a:t>
            </a:r>
            <a:r>
              <a:rPr kumimoji="1" lang="zh-TW" altLang="en-US" dirty="0"/>
              <a:t>吳泓毅</a:t>
            </a:r>
            <a:endParaRPr kumimoji="1" lang="en-US" altLang="zh-TW" dirty="0"/>
          </a:p>
          <a:p>
            <a:r>
              <a:rPr kumimoji="1" lang="en-US" altLang="zh-TW" dirty="0"/>
              <a:t>Student ID: R11922029</a:t>
            </a:r>
          </a:p>
          <a:p>
            <a:r>
              <a:rPr kumimoji="1" lang="en-US" altLang="zh-TW" dirty="0"/>
              <a:t>Department NTU CSIE</a:t>
            </a:r>
          </a:p>
          <a:p>
            <a:r>
              <a:rPr kumimoji="1" lang="en-US" altLang="zh-TW" dirty="0" err="1"/>
              <a:t>Github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2"/>
              </a:rPr>
              <a:t>https://github.com/Anderson-Wu/AAHLS_LAB_B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450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Introduction to Convolution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Goal of This Lab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Requirement of 1080 HD Video</a:t>
            </a:r>
          </a:p>
          <a:p>
            <a:r>
              <a:rPr kumimoji="1" lang="en-US" altLang="zh-TW" sz="2000" dirty="0"/>
              <a:t>Software Implementation and Estimation</a:t>
            </a:r>
          </a:p>
          <a:p>
            <a:pPr lvl="1"/>
            <a:r>
              <a:rPr kumimoji="1" lang="en-US" altLang="zh-TW" sz="2000" dirty="0"/>
              <a:t>Convolution Operation Function</a:t>
            </a:r>
          </a:p>
          <a:p>
            <a:pPr lvl="1"/>
            <a:r>
              <a:rPr kumimoji="1" lang="en-US" altLang="zh-TW" sz="2000" dirty="0"/>
              <a:t>Top-Level Function</a:t>
            </a:r>
          </a:p>
          <a:p>
            <a:pPr lvl="1"/>
            <a:r>
              <a:rPr kumimoji="1" lang="en-US" altLang="zh-TW" sz="2000" dirty="0"/>
              <a:t>Result</a:t>
            </a:r>
            <a:endParaRPr kumimoji="1" lang="en-US" altLang="zh-TW" sz="2000" dirty="0">
              <a:solidFill>
                <a:schemeClr val="bg2"/>
              </a:solidFill>
            </a:endParaRP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Implementation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Optimization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Program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Analysis</a:t>
            </a:r>
          </a:p>
          <a:p>
            <a:r>
              <a:rPr kumimoji="1" lang="en-US" altLang="zh-TW" sz="2200" dirty="0">
                <a:solidFill>
                  <a:schemeClr val="bg2"/>
                </a:solidFill>
              </a:rPr>
              <a:t>Summary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Question</a:t>
            </a:r>
            <a:endParaRPr kumimoji="1" lang="en-US" altLang="zh-TW" sz="220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429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Software Implementation – Convolution Operation Function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0740" cy="4351338"/>
          </a:xfrm>
        </p:spPr>
        <p:txBody>
          <a:bodyPr>
            <a:normAutofit/>
          </a:bodyPr>
          <a:lstStyle/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Outer two loops: Define the pixel to be processed</a:t>
            </a:r>
          </a:p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Inner two loops: Perform the sum of product operation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B91ED00-E9A2-0478-19E5-8B119C0F3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748" y="2567813"/>
            <a:ext cx="5751252" cy="41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Software Implementation – Top-Level Function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51558" cy="4351338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T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op-level function calls the convolution filter function for an image with three components or channels.</a:t>
            </a:r>
          </a:p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OpenMP pragma is used to parallelize software execution using multiple threads.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D8C000-4CA3-D363-76D5-34D8ABBD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32" y="3524692"/>
            <a:ext cx="8847935" cy="235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Software Implementation – Result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EA084E-1FFD-DA2A-6070-AF54A0E6A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51558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/>
                  <a:t>Acceleration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000" dirty="0" smtClean="0"/>
                          <m:t>Throughput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 (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Required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000" dirty="0" smtClean="0"/>
                          <m:t>Throughput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SW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only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)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373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20.17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=18.49</m:t>
                    </m:r>
                  </m:oMath>
                </a14:m>
                <a:endParaRPr lang="en-US" altLang="zh-TW" sz="2000" b="0" i="0" dirty="0">
                  <a:solidFill>
                    <a:srgbClr val="24292F"/>
                  </a:solidFill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EA084E-1FFD-DA2A-6070-AF54A0E6A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51558" cy="4351338"/>
              </a:xfrm>
              <a:blipFill>
                <a:blip r:embed="rId2"/>
                <a:stretch>
                  <a:fillRect l="-619" t="-2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A527F74-9010-94FA-5060-0DAD9CD0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86" y="3257798"/>
            <a:ext cx="7772400" cy="22175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2A82D2-C44B-79CB-AD5B-29381B8D4FD7}"/>
                  </a:ext>
                </a:extLst>
              </p14:cNvPr>
              <p14:cNvContentPartPr/>
              <p14:nvPr/>
            </p14:nvContentPartPr>
            <p14:xfrm>
              <a:off x="3911400" y="1895400"/>
              <a:ext cx="3730320" cy="3751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2A82D2-C44B-79CB-AD5B-29381B8D4F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2040" y="1886040"/>
                <a:ext cx="3749040" cy="37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101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Introduction to Convolution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Goal of This Lab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Requirement of 1080 HD Video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Software Implementation and Estimation</a:t>
            </a:r>
          </a:p>
          <a:p>
            <a:r>
              <a:rPr kumimoji="1" lang="en-US" altLang="zh-TW" sz="2000" dirty="0"/>
              <a:t>Hardware Estimation</a:t>
            </a:r>
          </a:p>
          <a:p>
            <a:pPr lvl="1"/>
            <a:r>
              <a:rPr kumimoji="1" lang="en-US" altLang="zh-TW" sz="2000" dirty="0"/>
              <a:t>Observation</a:t>
            </a:r>
          </a:p>
          <a:p>
            <a:pPr lvl="1"/>
            <a:r>
              <a:rPr kumimoji="1" lang="en-US" altLang="zh-TW" sz="2000" dirty="0"/>
              <a:t>Baseline Performance</a:t>
            </a:r>
          </a:p>
          <a:p>
            <a:pPr lvl="1"/>
            <a:r>
              <a:rPr kumimoji="1" lang="en-US" altLang="zh-TW" sz="2000" dirty="0"/>
              <a:t>Optimized Performance (unroll loop)</a:t>
            </a:r>
          </a:p>
          <a:p>
            <a:pPr lvl="1"/>
            <a:r>
              <a:rPr kumimoji="1" lang="en-US" altLang="zh-TW" sz="2000" dirty="0"/>
              <a:t>Optimized Performance (compute units)</a:t>
            </a:r>
            <a:endParaRPr kumimoji="1" lang="en-US" altLang="zh-TW" sz="2000" dirty="0">
              <a:solidFill>
                <a:schemeClr val="bg2"/>
              </a:solidFill>
            </a:endParaRP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Implementation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Optimization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Program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Analysis</a:t>
            </a:r>
          </a:p>
          <a:p>
            <a:r>
              <a:rPr kumimoji="1" lang="en-US" altLang="zh-TW" sz="2200" dirty="0">
                <a:solidFill>
                  <a:schemeClr val="bg2"/>
                </a:solidFill>
              </a:rPr>
              <a:t>Summary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Question</a:t>
            </a: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E42628-5ACD-88DD-3007-6E54352C90A0}"/>
                  </a:ext>
                </a:extLst>
              </p14:cNvPr>
              <p14:cNvContentPartPr/>
              <p14:nvPr/>
            </p14:nvContentPartPr>
            <p14:xfrm>
              <a:off x="9829440" y="2303640"/>
              <a:ext cx="127440" cy="56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E42628-5ACD-88DD-3007-6E54352C90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0080" y="2294280"/>
                <a:ext cx="14616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740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Observation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4572" cy="435133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The core compute is done in a 4-level nested loop, but you can break it to the compute per output pixel produced.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In terms of the output-pixels produced, it is clear from the filter source code that a single output pixel is produced when the inner two loops finish execution once.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These two loops are essentially doing the sum-of-product on a coefficient matrix and image submatrix. The matrix sizes are defined by the coefficient matrix, which is 15x15.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The inner two loops are performing a dot product of size 225(15x15). In other words, the two inner loops perform 225 multiply-accumulate (MAC) operations for every output pixel produced.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4234D2-69B2-CA32-4A3E-F7F65C2E48DA}"/>
                  </a:ext>
                </a:extLst>
              </p14:cNvPr>
              <p14:cNvContentPartPr/>
              <p14:nvPr/>
            </p14:nvContentPartPr>
            <p14:xfrm>
              <a:off x="9852120" y="1329840"/>
              <a:ext cx="144360" cy="6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4234D2-69B2-CA32-4A3E-F7F65C2E48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42760" y="1320480"/>
                <a:ext cx="16308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613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Baseline Performance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EA084E-1FFD-DA2A-6070-AF54A0E6A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2000" dirty="0"/>
                  <a:t>Throughput estimation(HLS will pipeline innermost loop with II=1)</a:t>
                </a:r>
              </a:p>
              <a:p>
                <a:pPr lvl="1"/>
                <a:r>
                  <a:rPr lang="en-US" altLang="zh-TW" sz="2000" dirty="0"/>
                  <a:t>MACs per Cycle = 1 </a:t>
                </a:r>
              </a:p>
              <a:p>
                <a:pPr lvl="1"/>
                <a:r>
                  <a:rPr lang="en-US" altLang="zh-TW" sz="2000" dirty="0"/>
                  <a:t>Hardware Fmax(MHz) = 300 </a:t>
                </a:r>
              </a:p>
              <a:p>
                <a:pPr lvl="1"/>
                <a:r>
                  <a:rPr lang="en-US" altLang="zh-TW" sz="2000" dirty="0"/>
                  <a:t>Throughput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225</m:t>
                        </m:r>
                      </m:den>
                    </m:f>
                  </m:oMath>
                </a14:m>
                <a:r>
                  <a:rPr lang="en-US" altLang="zh-TW" sz="2000" dirty="0"/>
                  <a:t> = 1.33 (</a:t>
                </a:r>
                <a:r>
                  <a:rPr lang="en-US" altLang="zh-TW" sz="2000" dirty="0" err="1"/>
                  <a:t>MPixels</a:t>
                </a:r>
                <a:r>
                  <a:rPr lang="en-US" altLang="zh-TW" sz="2000" dirty="0"/>
                  <a:t>/s) = 1.33 MB/s</a:t>
                </a:r>
              </a:p>
              <a:p>
                <a:pPr marL="457200" lvl="1" indent="0">
                  <a:buNone/>
                </a:pPr>
                <a:endParaRPr lang="en-US" altLang="zh-TW" sz="2000" b="0" i="0" dirty="0">
                  <a:solidFill>
                    <a:srgbClr val="24292F"/>
                  </a:solidFill>
                  <a:effectLst/>
                  <a:latin typeface="-apple-system"/>
                </a:endParaRPr>
              </a:p>
              <a:p>
                <a:pPr marL="0" indent="0" algn="l">
                  <a:buNone/>
                </a:pPr>
                <a:r>
                  <a:rPr lang="en-US" altLang="zh-TW" sz="2000" dirty="0">
                    <a:solidFill>
                      <a:srgbClr val="24292F"/>
                    </a:solidFill>
                    <a:latin typeface="-apple-system"/>
                  </a:rPr>
                  <a:t>Memory bandwidth requirements</a:t>
                </a:r>
                <a:endParaRPr lang="en-US" altLang="zh-TW" sz="2000" b="0" i="0" dirty="0">
                  <a:solidFill>
                    <a:srgbClr val="24292F"/>
                  </a:solidFill>
                  <a:effectLst/>
                  <a:latin typeface="-apple-system"/>
                </a:endParaRPr>
              </a:p>
              <a:p>
                <a:pPr lvl="1"/>
                <a:r>
                  <a:rPr lang="en-US" altLang="zh-TW" sz="20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Output Memory Bandwidth = Throughput = 1.33 MB/s</a:t>
                </a:r>
              </a:p>
              <a:p>
                <a:pPr lvl="1"/>
                <a:r>
                  <a:rPr lang="en-US" altLang="zh-TW" sz="20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Input Memory Bandwidth  = Throughput x 225 = 300 MB/s</a:t>
                </a:r>
                <a:endParaRPr lang="en-US" altLang="zh-TW" sz="2000" dirty="0">
                  <a:solidFill>
                    <a:srgbClr val="24292F"/>
                  </a:solidFill>
                  <a:latin typeface="-apple-system"/>
                </a:endParaRPr>
              </a:p>
              <a:p>
                <a:pPr marL="457200" lvl="1" indent="0">
                  <a:buNone/>
                </a:pPr>
                <a:endParaRPr lang="en-US" altLang="zh-TW" sz="2000" b="0" i="0" dirty="0">
                  <a:solidFill>
                    <a:srgbClr val="24292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r>
                  <a:rPr lang="en-US" altLang="zh-TW" sz="2000" dirty="0"/>
                  <a:t>Acceleration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2000" dirty="0" smtClean="0"/>
                          <m:t>Throughput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 (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Required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000" dirty="0" smtClean="0"/>
                          <m:t>Throughput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(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SW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only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)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373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1.33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=280</m:t>
                    </m:r>
                  </m:oMath>
                </a14:m>
                <a:endParaRPr lang="en-US" altLang="zh-TW" sz="2000" b="0" i="0" dirty="0">
                  <a:solidFill>
                    <a:srgbClr val="24292F"/>
                  </a:solidFill>
                  <a:effectLst/>
                  <a:latin typeface="-apple-system"/>
                </a:endParaRPr>
              </a:p>
              <a:p>
                <a:pPr marL="0" indent="0" algn="l">
                  <a:buNone/>
                </a:pPr>
                <a:endParaRPr lang="en-US" altLang="zh-TW" sz="2000" b="0" i="0" dirty="0">
                  <a:solidFill>
                    <a:srgbClr val="24292F"/>
                  </a:solidFill>
                  <a:effectLst/>
                  <a:latin typeface="-apple-system"/>
                </a:endParaRPr>
              </a:p>
              <a:p>
                <a:pPr marL="457200" lvl="1" indent="0">
                  <a:buNone/>
                </a:pPr>
                <a:endParaRPr lang="en-US" altLang="zh-TW" sz="2000" dirty="0">
                  <a:solidFill>
                    <a:srgbClr val="24292F"/>
                  </a:solidFill>
                  <a:latin typeface="-apple-system"/>
                </a:endParaRPr>
              </a:p>
              <a:p>
                <a:pPr lvl="1"/>
                <a:endParaRPr lang="en-US" altLang="zh-TW" sz="2000" b="0" i="0" dirty="0">
                  <a:solidFill>
                    <a:srgbClr val="24292F"/>
                  </a:solidFill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EA084E-1FFD-DA2A-6070-AF54A0E6A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  <a:blipFill>
                <a:blip r:embed="rId2"/>
                <a:stretch>
                  <a:fillRect l="-694" t="-14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82F5B8-7870-7321-9D0F-C78B8B0BAFA2}"/>
                  </a:ext>
                </a:extLst>
              </p14:cNvPr>
              <p14:cNvContentPartPr/>
              <p14:nvPr/>
            </p14:nvContentPartPr>
            <p14:xfrm>
              <a:off x="6537600" y="3073320"/>
              <a:ext cx="3459600" cy="2608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82F5B8-7870-7321-9D0F-C78B8B0BAF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8240" y="3063960"/>
                <a:ext cx="3477960" cy="26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88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Optimized Performance (unroll loop)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4572" cy="4351338"/>
          </a:xfrm>
        </p:spPr>
        <p:txBody>
          <a:bodyPr>
            <a:noAutofit/>
          </a:bodyPr>
          <a:lstStyle/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We can unroll inner two loops with pipeline to gain in performance by 225(15x15), which means a throughput of 1 output pixel per cycle.</a:t>
            </a:r>
          </a:p>
          <a:p>
            <a:pPr marL="0" indent="0" algn="l">
              <a:buNone/>
            </a:pPr>
            <a:endParaRPr lang="en-US" altLang="zh-TW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Throughput estimation</a:t>
            </a:r>
          </a:p>
          <a:p>
            <a:pPr lvl="1"/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Throughput  = Fmax 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x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 Pixels produced per cycle = 300 x 1 = 300 MB/s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Memory bandwidth requirements</a:t>
            </a:r>
          </a:p>
          <a:p>
            <a:pPr lvl="1"/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Output Memory Bandwidth = Fmax x Pixels produced per cycle =  300 MB/s</a:t>
            </a:r>
          </a:p>
          <a:p>
            <a:pPr lvl="1"/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Input Memory Bandwidth = Fmax x Input pixels read per output pixel = 300 * 225 = 67.5 GB/s</a:t>
            </a:r>
          </a:p>
          <a:p>
            <a:pPr marL="0" indent="0">
              <a:buNone/>
            </a:pP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The input memory bandwidth is too large. We can reduced bandwidth  to around 300MB/s by using caching scheme since the convolution filter belongs to a class of kernels known as stencil kernels.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0C90F1-8D50-AD87-4DB7-28C4A9C00A05}"/>
              </a:ext>
            </a:extLst>
          </p:cNvPr>
          <p:cNvSpPr/>
          <p:nvPr/>
        </p:nvSpPr>
        <p:spPr>
          <a:xfrm>
            <a:off x="10201757" y="4259333"/>
            <a:ext cx="1152043" cy="4907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42B44C-DE03-61F7-C23F-10A99105F7DD}"/>
                  </a:ext>
                </a:extLst>
              </p14:cNvPr>
              <p14:cNvContentPartPr/>
              <p14:nvPr/>
            </p14:nvContentPartPr>
            <p14:xfrm>
              <a:off x="9826200" y="2795400"/>
              <a:ext cx="192960" cy="8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42B44C-DE03-61F7-C23F-10A99105F7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6840" y="2786040"/>
                <a:ext cx="211680" cy="1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55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Optimized Performance (compute units)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EA084E-1FFD-DA2A-6070-AF54A0E6A1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000" dirty="0">
                    <a:solidFill>
                      <a:srgbClr val="24292F"/>
                    </a:solidFill>
                    <a:latin typeface="-apple-system"/>
                  </a:rPr>
                  <a:t>I</a:t>
                </a:r>
                <a:r>
                  <a:rPr lang="en-US" altLang="zh-TW" sz="20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ncrease the number of compute units so that we can process data in parallel. We can process all color channels (YUV) on separate compute units. </a:t>
                </a:r>
              </a:p>
              <a:p>
                <a:pPr marL="0" indent="0">
                  <a:buNone/>
                </a:pPr>
                <a:endParaRPr lang="en-US" altLang="zh-TW" sz="2000" b="0" i="0" dirty="0">
                  <a:solidFill>
                    <a:srgbClr val="24292F"/>
                  </a:solidFill>
                  <a:effectLst/>
                  <a:latin typeface="-apple-system"/>
                </a:endParaRPr>
              </a:p>
              <a:p>
                <a:pPr marL="0" indent="0" algn="l">
                  <a:buNone/>
                </a:pPr>
                <a:r>
                  <a:rPr lang="en-US" altLang="zh-TW" sz="2000" dirty="0">
                    <a:solidFill>
                      <a:srgbClr val="24292F"/>
                    </a:solidFill>
                    <a:latin typeface="-apple-system"/>
                  </a:rPr>
                  <a:t>Throughput estimation</a:t>
                </a:r>
              </a:p>
              <a:p>
                <a:pPr lvl="1"/>
                <a:r>
                  <a:rPr lang="en-US" altLang="zh-TW" sz="2000" b="0" i="0" dirty="0">
                    <a:solidFill>
                      <a:srgbClr val="24292F"/>
                    </a:solidFill>
                    <a:effectLst/>
                    <a:latin typeface="-apple-system"/>
                  </a:rPr>
                  <a:t>Throughput  = </a:t>
                </a:r>
                <a:r>
                  <a:rPr lang="en-US" altLang="zh-TW" sz="2000" dirty="0"/>
                  <a:t>Performance of Single Compute Unit x No. Compute Units = 300 x 3 = 900 MB/s</a:t>
                </a:r>
              </a:p>
              <a:p>
                <a:pPr marL="457200" lvl="1" indent="0">
                  <a:buNone/>
                </a:pPr>
                <a:endParaRPr lang="en-US" altLang="zh-TW" sz="2000" b="0" i="0" dirty="0">
                  <a:solidFill>
                    <a:srgbClr val="24292F"/>
                  </a:solidFill>
                  <a:effectLst/>
                  <a:latin typeface="-apple-system"/>
                </a:endParaRPr>
              </a:p>
              <a:p>
                <a:pPr marL="0" indent="0">
                  <a:buNone/>
                </a:pPr>
                <a:r>
                  <a:rPr lang="en-US" altLang="zh-TW" sz="2000" dirty="0"/>
                  <a:t>Acceleration Against Software Implementation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900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20.17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=44.6</m:t>
                    </m:r>
                  </m:oMath>
                </a14:m>
                <a:r>
                  <a:rPr lang="en-US" altLang="zh-TW" sz="2000" dirty="0"/>
                  <a:t> </a:t>
                </a:r>
              </a:p>
              <a:p>
                <a:pPr marL="0" indent="0">
                  <a:buNone/>
                </a:pPr>
                <a:r>
                  <a:rPr lang="en-US" altLang="zh-TW" sz="2000" dirty="0"/>
                  <a:t>Kernel Latency ( per image on any color channel 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1920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1080</m:t>
                        </m:r>
                      </m:num>
                      <m:den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300</m:t>
                        </m:r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=6.9</m:t>
                    </m:r>
                  </m:oMath>
                </a14:m>
                <a:r>
                  <a:rPr lang="en-US" altLang="zh-TW" sz="2000" dirty="0"/>
                  <a:t>ms</a:t>
                </a:r>
              </a:p>
              <a:p>
                <a:pPr marL="0" indent="0">
                  <a:buNone/>
                </a:pPr>
                <a:r>
                  <a:rPr lang="en-US" altLang="zh-TW" sz="2000" dirty="0"/>
                  <a:t>Video Processing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2000" dirty="0" smtClean="0"/>
                          <m:t>Kernel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altLang="zh-TW" sz="2000" dirty="0" smtClean="0"/>
                          <m:t>Latency</m:t>
                        </m:r>
                      </m:den>
                    </m:f>
                  </m:oMath>
                </a14:m>
                <a:r>
                  <a:rPr lang="en-US" altLang="zh-TW" sz="2000" dirty="0"/>
                  <a:t> = 144 FPS</a:t>
                </a:r>
                <a:endParaRPr lang="en-US" altLang="zh-TW" sz="2000" dirty="0">
                  <a:solidFill>
                    <a:srgbClr val="24292F"/>
                  </a:solidFill>
                  <a:latin typeface="-apple-system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0EA084E-1FFD-DA2A-6070-AF54A0E6A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74572" cy="4351338"/>
              </a:xfrm>
              <a:blipFill>
                <a:blip r:embed="rId3"/>
                <a:stretch>
                  <a:fillRect l="-694" t="-1453" r="-8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D5E175B4-2B2C-2806-9873-68E709DEADDE}"/>
              </a:ext>
            </a:extLst>
          </p:cNvPr>
          <p:cNvSpPr/>
          <p:nvPr/>
        </p:nvSpPr>
        <p:spPr>
          <a:xfrm>
            <a:off x="7387305" y="4473089"/>
            <a:ext cx="1152043" cy="4907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BDFB09-F77D-4267-8142-74A939468571}"/>
                  </a:ext>
                </a:extLst>
              </p14:cNvPr>
              <p14:cNvContentPartPr/>
              <p14:nvPr/>
            </p14:nvContentPartPr>
            <p14:xfrm>
              <a:off x="5057640" y="5011560"/>
              <a:ext cx="1074960" cy="568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BDFB09-F77D-4267-8142-74A9394685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8280" y="5002200"/>
                <a:ext cx="1093680" cy="5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697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Introduction to Convolution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Goal of This Lab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Requirement of 1080 HD Video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Software Implementation and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Estimation</a:t>
            </a:r>
          </a:p>
          <a:p>
            <a:r>
              <a:rPr kumimoji="1" lang="en-US" altLang="zh-TW" sz="2000" dirty="0"/>
              <a:t>Hardware Implementation</a:t>
            </a:r>
          </a:p>
          <a:p>
            <a:pPr lvl="1"/>
            <a:r>
              <a:rPr kumimoji="1" lang="en-US" altLang="zh-TW" sz="1600" dirty="0"/>
              <a:t>Functions in Dataflow</a:t>
            </a:r>
          </a:p>
          <a:p>
            <a:pPr lvl="1"/>
            <a:r>
              <a:rPr kumimoji="1" lang="en-US" altLang="zh-TW" sz="1600" dirty="0"/>
              <a:t>Top-Level Function</a:t>
            </a:r>
          </a:p>
          <a:p>
            <a:pPr lvl="1"/>
            <a:r>
              <a:rPr kumimoji="1" lang="en-US" altLang="zh-TW" sz="1600" dirty="0"/>
              <a:t>Function </a:t>
            </a:r>
            <a:r>
              <a:rPr kumimoji="1" lang="en-US" altLang="zh-TW" sz="1600" dirty="0" err="1"/>
              <a:t>ReadFromMem</a:t>
            </a:r>
            <a:endParaRPr kumimoji="1" lang="en-US" altLang="zh-TW" sz="1600" dirty="0"/>
          </a:p>
          <a:p>
            <a:pPr lvl="1"/>
            <a:r>
              <a:rPr kumimoji="1" lang="en-US" altLang="zh-TW" sz="1600" dirty="0"/>
              <a:t>Function Window2D</a:t>
            </a:r>
          </a:p>
          <a:p>
            <a:pPr lvl="1"/>
            <a:r>
              <a:rPr kumimoji="1" lang="en-US" altLang="zh-TW" sz="1600" dirty="0"/>
              <a:t>Function Filter2D</a:t>
            </a:r>
          </a:p>
          <a:p>
            <a:pPr lvl="1"/>
            <a:r>
              <a:rPr kumimoji="1" lang="en-US" altLang="zh-TW" sz="1600" dirty="0"/>
              <a:t>Function </a:t>
            </a:r>
            <a:r>
              <a:rPr kumimoji="1" lang="en-US" altLang="zh-TW" sz="1600" dirty="0" err="1"/>
              <a:t>WriteToMem</a:t>
            </a:r>
            <a:endParaRPr kumimoji="1" lang="en-US" altLang="zh-TW" sz="1600" dirty="0">
              <a:solidFill>
                <a:schemeClr val="bg2"/>
              </a:solidFill>
            </a:endParaRP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Optimization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Program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Analysis</a:t>
            </a:r>
          </a:p>
          <a:p>
            <a:r>
              <a:rPr kumimoji="1" lang="en-US" altLang="zh-TW" sz="2200" dirty="0">
                <a:solidFill>
                  <a:schemeClr val="bg2"/>
                </a:solidFill>
              </a:rPr>
              <a:t>Summary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Question</a:t>
            </a:r>
            <a:endParaRPr kumimoji="1" lang="en-US" altLang="zh-TW" sz="220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4001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sz="2000" dirty="0"/>
              <a:t>Introduction to Convolution</a:t>
            </a:r>
          </a:p>
          <a:p>
            <a:r>
              <a:rPr kumimoji="1" lang="en-US" altLang="zh-TW" sz="2000" dirty="0"/>
              <a:t>Goal of This Lab</a:t>
            </a:r>
          </a:p>
          <a:p>
            <a:r>
              <a:rPr kumimoji="1" lang="en-US" altLang="zh-TW" sz="2000" dirty="0"/>
              <a:t>Performance Requirement of 1080 HD Video</a:t>
            </a:r>
          </a:p>
          <a:p>
            <a:r>
              <a:rPr kumimoji="1" lang="en-US" altLang="zh-TW" sz="2000" dirty="0"/>
              <a:t>Software Implementation and Estimation</a:t>
            </a:r>
          </a:p>
          <a:p>
            <a:r>
              <a:rPr kumimoji="1" lang="en-US" altLang="zh-TW" sz="2000" dirty="0"/>
              <a:t>Hardware Estimation</a:t>
            </a:r>
          </a:p>
          <a:p>
            <a:r>
              <a:rPr kumimoji="1" lang="en-US" altLang="zh-TW" sz="2000" dirty="0"/>
              <a:t>Hardware Implementation</a:t>
            </a:r>
          </a:p>
          <a:p>
            <a:r>
              <a:rPr kumimoji="1" lang="en-US" altLang="zh-TW" sz="2000" dirty="0"/>
              <a:t>Host Optimization</a:t>
            </a:r>
          </a:p>
          <a:p>
            <a:r>
              <a:rPr kumimoji="1" lang="en-US" altLang="zh-TW" sz="2000" dirty="0"/>
              <a:t>Host Program</a:t>
            </a:r>
          </a:p>
          <a:p>
            <a:r>
              <a:rPr kumimoji="1" lang="en-US" altLang="zh-TW" sz="2000" dirty="0"/>
              <a:t>Performance Analysis</a:t>
            </a:r>
          </a:p>
          <a:p>
            <a:r>
              <a:rPr kumimoji="1" lang="en-US" altLang="zh-TW" sz="2000" dirty="0"/>
              <a:t>Summary</a:t>
            </a:r>
          </a:p>
          <a:p>
            <a:r>
              <a:rPr kumimoji="1" lang="en-US" altLang="zh-TW" sz="2000" dirty="0"/>
              <a:t>Question</a:t>
            </a:r>
          </a:p>
          <a:p>
            <a:pPr marL="457200" lvl="1" indent="0">
              <a:buNone/>
            </a:pP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086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Functions in Dataflow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000" i="0" dirty="0" err="1">
                <a:solidFill>
                  <a:srgbClr val="24292F"/>
                </a:solidFill>
                <a:effectLst/>
                <a:latin typeface="-apple-system"/>
              </a:rPr>
              <a:t>ReadFromMem</a:t>
            </a: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: reads pixel data or video input from main memory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Window2D: local cache with wide(15x15 pixels) access on the output side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Filter2D: core kennel filtering algorithm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000" i="0" dirty="0" err="1">
                <a:solidFill>
                  <a:srgbClr val="24292F"/>
                </a:solidFill>
                <a:effectLst/>
                <a:latin typeface="-apple-system"/>
              </a:rPr>
              <a:t>WriteToMem</a:t>
            </a: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: writes output data to main memory</a:t>
            </a:r>
          </a:p>
          <a:p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5A2640-2194-F8BC-5E21-2480CD2D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441308"/>
            <a:ext cx="10052936" cy="16984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BA27B8-A39B-6926-C068-55B91D4EB88E}"/>
                  </a:ext>
                </a:extLst>
              </p14:cNvPr>
              <p14:cNvContentPartPr/>
              <p14:nvPr/>
            </p14:nvContentPartPr>
            <p14:xfrm>
              <a:off x="4279320" y="3276360"/>
              <a:ext cx="6351120" cy="162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BA27B8-A39B-6926-C068-55B91D4EB8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9960" y="3267000"/>
                <a:ext cx="6369840" cy="164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3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Top-Level Function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#pragma HLS DATAFLOW</a:t>
            </a:r>
          </a:p>
          <a:p>
            <a:pPr lvl="1"/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U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se a dataflow process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5A2640-2194-F8BC-5E21-2480CD2D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467" y="5461922"/>
            <a:ext cx="8263271" cy="139607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9890935-455E-5F82-11A8-AE93B9C0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386" y="1144588"/>
            <a:ext cx="4770614" cy="4486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66334D-D538-9BA7-6978-F520741E7DFB}"/>
                  </a:ext>
                </a:extLst>
              </p14:cNvPr>
              <p14:cNvContentPartPr/>
              <p14:nvPr/>
            </p14:nvContentPartPr>
            <p14:xfrm>
              <a:off x="7329960" y="2421720"/>
              <a:ext cx="2247480" cy="287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66334D-D538-9BA7-6978-F520741E7D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20600" y="2412360"/>
                <a:ext cx="2266200" cy="289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93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</a:t>
            </a:r>
            <a:r>
              <a:rPr kumimoji="1" lang="en-US" altLang="zh-TW" sz="2800" dirty="0" err="1"/>
              <a:t>ReadFromMem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Reads pixel data or video input from main memory</a:t>
            </a:r>
          </a:p>
          <a:p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CEE7C6F-661E-9B27-01A6-165E7998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763" y="2447401"/>
            <a:ext cx="7772400" cy="43414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663229-3C21-98D3-FCBE-A3087C959F4A}"/>
                  </a:ext>
                </a:extLst>
              </p14:cNvPr>
              <p14:cNvContentPartPr/>
              <p14:nvPr/>
            </p14:nvContentPartPr>
            <p14:xfrm>
              <a:off x="9220680" y="2682000"/>
              <a:ext cx="504000" cy="144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663229-3C21-98D3-FCBE-A3087C959F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1320" y="2672640"/>
                <a:ext cx="522720" cy="14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065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Window2D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Built from two basic blocks: the first is called a ”Window", and the second is called a ”line buffer".</a:t>
            </a:r>
          </a:p>
          <a:p>
            <a:pPr marL="0" indent="0" algn="l">
              <a:buNone/>
            </a:pP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B9A992-6144-A9CD-121F-080F9F5D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51" y="2873772"/>
            <a:ext cx="5270352" cy="33031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5D75D1-3CBD-EB08-3572-1A14CDA698EB}"/>
                  </a:ext>
                </a:extLst>
              </p14:cNvPr>
              <p14:cNvContentPartPr/>
              <p14:nvPr/>
            </p14:nvContentPartPr>
            <p14:xfrm>
              <a:off x="9173880" y="3468600"/>
              <a:ext cx="1190520" cy="419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5D75D1-3CBD-EB08-3572-1A14CDA698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64520" y="3459240"/>
                <a:ext cx="1209240" cy="43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579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Window2D - Window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rgbClr val="24292F"/>
                </a:solidFill>
                <a:effectLst/>
                <a:latin typeface="-apple-system"/>
              </a:rPr>
              <a:t>Holds FILTER_V_SIZE 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x </a:t>
            </a:r>
            <a:r>
              <a:rPr lang="en-US" altLang="zh-TW" sz="2000" dirty="0">
                <a:solidFill>
                  <a:srgbClr val="24292F"/>
                </a:solidFill>
                <a:effectLst/>
                <a:latin typeface="-apple-system"/>
              </a:rPr>
              <a:t>FILTER_H_SIZE pixels.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When we shift window 1 pixel, two columns will retain for the next operation, and the last column of pixels will come from line buffer and new input from function </a:t>
            </a:r>
            <a:r>
              <a:rPr lang="en-US" altLang="zh-TW" sz="2000" i="0" dirty="0" err="1">
                <a:solidFill>
                  <a:srgbClr val="24292F"/>
                </a:solidFill>
                <a:effectLst/>
                <a:latin typeface="-apple-system"/>
              </a:rPr>
              <a:t>ReadFromMem</a:t>
            </a: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. So for a new operation, we only need to get one more input by using caching method. </a:t>
            </a: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  <a:p>
            <a:pPr marL="0" indent="0" algn="l">
              <a:buNone/>
            </a:pP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B9A992-6144-A9CD-121F-080F9F5D1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41"/>
          <a:stretch/>
        </p:blipFill>
        <p:spPr>
          <a:xfrm>
            <a:off x="4490894" y="3059669"/>
            <a:ext cx="5270352" cy="20928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BC7ED8F-CB7D-FFBB-3A16-AB3F4C228CBB}"/>
              </a:ext>
            </a:extLst>
          </p:cNvPr>
          <p:cNvSpPr/>
          <p:nvPr/>
        </p:nvSpPr>
        <p:spPr>
          <a:xfrm>
            <a:off x="5514352" y="4270012"/>
            <a:ext cx="1229835" cy="882502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7B044C2-0191-087B-AC0A-7085017E70E0}"/>
              </a:ext>
            </a:extLst>
          </p:cNvPr>
          <p:cNvSpPr/>
          <p:nvPr/>
        </p:nvSpPr>
        <p:spPr>
          <a:xfrm>
            <a:off x="6744187" y="4270012"/>
            <a:ext cx="606055" cy="60250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5CE369-BC7B-1874-299D-C49FE8DE6B4A}"/>
              </a:ext>
            </a:extLst>
          </p:cNvPr>
          <p:cNvSpPr/>
          <p:nvPr/>
        </p:nvSpPr>
        <p:spPr>
          <a:xfrm>
            <a:off x="6744187" y="4877565"/>
            <a:ext cx="606055" cy="274949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4767B6E-42D3-D979-B8A8-B4013C6BCF68}"/>
              </a:ext>
            </a:extLst>
          </p:cNvPr>
          <p:cNvCxnSpPr/>
          <p:nvPr/>
        </p:nvCxnSpPr>
        <p:spPr>
          <a:xfrm flipH="1" flipV="1">
            <a:off x="4043517" y="4362156"/>
            <a:ext cx="1470835" cy="1594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9275053-542D-DDE2-2D36-655E7DEC873B}"/>
              </a:ext>
            </a:extLst>
          </p:cNvPr>
          <p:cNvSpPr txBox="1"/>
          <p:nvPr/>
        </p:nvSpPr>
        <p:spPr>
          <a:xfrm>
            <a:off x="647228" y="4152313"/>
            <a:ext cx="370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From last two columns of window A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DAD1FEE2-9288-0B26-E6CC-2DDF152C5AE9}"/>
              </a:ext>
            </a:extLst>
          </p:cNvPr>
          <p:cNvCxnSpPr/>
          <p:nvPr/>
        </p:nvCxnSpPr>
        <p:spPr>
          <a:xfrm flipV="1">
            <a:off x="7350242" y="3990017"/>
            <a:ext cx="3094075" cy="3721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AA88434-C6BF-C426-27E9-A3DD8E38880B}"/>
              </a:ext>
            </a:extLst>
          </p:cNvPr>
          <p:cNvSpPr txBox="1"/>
          <p:nvPr/>
        </p:nvSpPr>
        <p:spPr>
          <a:xfrm>
            <a:off x="10400637" y="3793315"/>
            <a:ext cx="184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From line buffer</a:t>
            </a:r>
            <a:endParaRPr kumimoji="1" lang="zh-TW" altLang="en-US" dirty="0"/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4348E8F-A39F-ED89-5CED-D1F2155DAC49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047215" y="5152514"/>
            <a:ext cx="547576" cy="74726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3AE76C4-0C2D-01DE-170D-3AA553F7461C}"/>
              </a:ext>
            </a:extLst>
          </p:cNvPr>
          <p:cNvSpPr txBox="1"/>
          <p:nvPr/>
        </p:nvSpPr>
        <p:spPr>
          <a:xfrm>
            <a:off x="7703936" y="5807631"/>
            <a:ext cx="348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From function </a:t>
            </a:r>
            <a:r>
              <a:rPr lang="en-US" altLang="zh-TW" sz="1800" i="0" dirty="0" err="1">
                <a:solidFill>
                  <a:srgbClr val="24292F"/>
                </a:solidFill>
                <a:effectLst/>
                <a:latin typeface="-apple-system"/>
              </a:rPr>
              <a:t>ReadFromMem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C599C5-9C78-DB70-3F22-EA34D33D3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741" b="54370"/>
          <a:stretch/>
        </p:blipFill>
        <p:spPr>
          <a:xfrm>
            <a:off x="126204" y="5079260"/>
            <a:ext cx="4939728" cy="16369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7336AF9-3645-2004-55D6-7DAD49E3C766}"/>
              </a:ext>
            </a:extLst>
          </p:cNvPr>
          <p:cNvSpPr/>
          <p:nvPr/>
        </p:nvSpPr>
        <p:spPr>
          <a:xfrm>
            <a:off x="830159" y="5735712"/>
            <a:ext cx="1984293" cy="273202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8B22B11-C01A-6CB5-FEDF-F9599A367453}"/>
              </a:ext>
            </a:extLst>
          </p:cNvPr>
          <p:cNvSpPr/>
          <p:nvPr/>
        </p:nvSpPr>
        <p:spPr>
          <a:xfrm>
            <a:off x="3277779" y="6176963"/>
            <a:ext cx="1069579" cy="2098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81088E-AD41-4256-2290-FE329C7AB693}"/>
              </a:ext>
            </a:extLst>
          </p:cNvPr>
          <p:cNvSpPr/>
          <p:nvPr/>
        </p:nvSpPr>
        <p:spPr>
          <a:xfrm>
            <a:off x="4459877" y="6146688"/>
            <a:ext cx="492133" cy="239871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0E1AE5-D208-101F-8E47-0D4EA680573C}"/>
                  </a:ext>
                </a:extLst>
              </p14:cNvPr>
              <p14:cNvContentPartPr/>
              <p14:nvPr/>
            </p14:nvContentPartPr>
            <p14:xfrm>
              <a:off x="712800" y="2734200"/>
              <a:ext cx="11026800" cy="375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0E1AE5-D208-101F-8E47-0D4EA68057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440" y="2724840"/>
                <a:ext cx="11045520" cy="37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167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Window2D – Line Buffer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U</a:t>
            </a:r>
            <a:r>
              <a:rPr lang="en-US" altLang="zh-TW" sz="2000" dirty="0">
                <a:solidFill>
                  <a:srgbClr val="24292F"/>
                </a:solidFill>
                <a:effectLst/>
                <a:latin typeface="-apple-system"/>
              </a:rPr>
              <a:t>sed to buffer  FILTER_V_SIZE - 1 image lines. Where FILTER_V_SIZE is the height of the convolution filter. The total number of pixels held by the line buffer is (FILTER_V_SIZE-1) x MAX_IMAGE_WIDTH.</a:t>
            </a:r>
          </a:p>
          <a:p>
            <a:pPr marL="0" indent="0" algn="l">
              <a:buNone/>
            </a:pP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B9A992-6144-A9CD-121F-080F9F5D1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" t="35143" b="34223"/>
          <a:stretch/>
        </p:blipFill>
        <p:spPr>
          <a:xfrm>
            <a:off x="135342" y="4153362"/>
            <a:ext cx="5249896" cy="101192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CB97262-203A-2D94-F85B-9AA3503C3208}"/>
              </a:ext>
            </a:extLst>
          </p:cNvPr>
          <p:cNvSpPr txBox="1"/>
          <p:nvPr/>
        </p:nvSpPr>
        <p:spPr>
          <a:xfrm>
            <a:off x="5910815" y="2971078"/>
            <a:ext cx="218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Line buffer before</a:t>
            </a:r>
            <a:endParaRPr kumimoji="1" lang="zh-TW" altLang="en-US" dirty="0"/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F695445A-77C0-78E4-57A4-43E934796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530835"/>
              </p:ext>
            </p:extLst>
          </p:nvPr>
        </p:nvGraphicFramePr>
        <p:xfrm>
          <a:off x="5910815" y="3448766"/>
          <a:ext cx="5837496" cy="845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687">
                  <a:extLst>
                    <a:ext uri="{9D8B030D-6E8A-4147-A177-3AD203B41FA5}">
                      <a16:colId xmlns:a16="http://schemas.microsoft.com/office/drawing/2014/main" val="2322099400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1151594284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1058593594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296848567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3642753789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3754198562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3040024913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3545231196"/>
                    </a:ext>
                  </a:extLst>
                </a:gridCol>
              </a:tblGrid>
              <a:tr h="4229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926549"/>
                  </a:ext>
                </a:extLst>
              </a:tr>
              <a:tr h="4229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10356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C6ACFAB-07FA-F1D6-AF53-A49573ECF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354458"/>
              </p:ext>
            </p:extLst>
          </p:nvPr>
        </p:nvGraphicFramePr>
        <p:xfrm>
          <a:off x="5910815" y="4999922"/>
          <a:ext cx="5837496" cy="845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687">
                  <a:extLst>
                    <a:ext uri="{9D8B030D-6E8A-4147-A177-3AD203B41FA5}">
                      <a16:colId xmlns:a16="http://schemas.microsoft.com/office/drawing/2014/main" val="2322099400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1151594284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1058593594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296848567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3642753789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3754198562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3040024913"/>
                    </a:ext>
                  </a:extLst>
                </a:gridCol>
                <a:gridCol w="729687">
                  <a:extLst>
                    <a:ext uri="{9D8B030D-6E8A-4147-A177-3AD203B41FA5}">
                      <a16:colId xmlns:a16="http://schemas.microsoft.com/office/drawing/2014/main" val="3545231196"/>
                    </a:ext>
                  </a:extLst>
                </a:gridCol>
              </a:tblGrid>
              <a:tr h="4229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926549"/>
                  </a:ext>
                </a:extLst>
              </a:tr>
              <a:tr h="4229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17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18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14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103561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2E1E740D-DD2C-0593-02CC-5A49D9FE3AFA}"/>
              </a:ext>
            </a:extLst>
          </p:cNvPr>
          <p:cNvSpPr/>
          <p:nvPr/>
        </p:nvSpPr>
        <p:spPr>
          <a:xfrm>
            <a:off x="8093147" y="3472876"/>
            <a:ext cx="751404" cy="2372897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1E3561C-F5F3-ADEF-DDBB-E6EA24FE0C0E}"/>
              </a:ext>
            </a:extLst>
          </p:cNvPr>
          <p:cNvCxnSpPr>
            <a:cxnSpLocks/>
          </p:cNvCxnSpPr>
          <p:nvPr/>
        </p:nvCxnSpPr>
        <p:spPr>
          <a:xfrm flipH="1">
            <a:off x="6839480" y="5845773"/>
            <a:ext cx="1428863" cy="5676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C0E079-3727-F737-48B5-B5A4F33FEEE4}"/>
              </a:ext>
            </a:extLst>
          </p:cNvPr>
          <p:cNvSpPr txBox="1"/>
          <p:nvPr/>
        </p:nvSpPr>
        <p:spPr>
          <a:xfrm>
            <a:off x="1276175" y="6199219"/>
            <a:ext cx="5563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4 is removed since it will never be used, and 20(new input) is added to line buffer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EA86086-61CC-DF1C-CF99-0F8EA1333B27}"/>
              </a:ext>
            </a:extLst>
          </p:cNvPr>
          <p:cNvSpPr txBox="1"/>
          <p:nvPr/>
        </p:nvSpPr>
        <p:spPr>
          <a:xfrm>
            <a:off x="5910815" y="4608334"/>
            <a:ext cx="218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Line buffer after 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7E2816-0B44-5FC2-63D6-F06DDE06BD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499" r="14655" b="37984"/>
          <a:stretch/>
        </p:blipFill>
        <p:spPr>
          <a:xfrm>
            <a:off x="507215" y="2942804"/>
            <a:ext cx="5188869" cy="10119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D6E35F-772A-A765-30F1-7DDCE32AED16}"/>
                  </a:ext>
                </a:extLst>
              </p14:cNvPr>
              <p14:cNvContentPartPr/>
              <p14:nvPr/>
            </p14:nvContentPartPr>
            <p14:xfrm>
              <a:off x="1627560" y="3112200"/>
              <a:ext cx="8263800" cy="2829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D6E35F-772A-A765-30F1-7DDCE32AED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8200" y="3102840"/>
                <a:ext cx="8282520" cy="28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8835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Window2D – Code 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US" altLang="zh-TW" sz="16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23E25A6-3CFB-C215-662A-F882BDA30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79" y="1956206"/>
            <a:ext cx="6093342" cy="294558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B1F8AE1-D726-70A4-49F7-16478CD8A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862" y="1194686"/>
            <a:ext cx="5200845" cy="55782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E98175-FDEC-5EF3-6657-BB9EB3BFE5BD}"/>
                  </a:ext>
                </a:extLst>
              </p14:cNvPr>
              <p14:cNvContentPartPr/>
              <p14:nvPr/>
            </p14:nvContentPartPr>
            <p14:xfrm>
              <a:off x="9032040" y="2382120"/>
              <a:ext cx="1422720" cy="190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E98175-FDEC-5EF3-6657-BB9EB3BFE5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22680" y="2372760"/>
                <a:ext cx="1441440" cy="19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08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Window2D – Code Part1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#pragma HLS ARRAY_PARTITION variable=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LineBuffer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dim=1 complete</a:t>
            </a:r>
          </a:p>
          <a:p>
            <a:pPr lvl="1"/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Full partition of 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LineBuffer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on dimension 1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#pragma HLS DEPENDENCE variable=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LineBuffer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inter false</a:t>
            </a:r>
          </a:p>
          <a:p>
            <a:pPr lvl="1"/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Tell HLS compiler that 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LineBuffer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has no data dependency between two loops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#pragma HLS DEPENDENCE variable=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LineBuffer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intra false</a:t>
            </a:r>
          </a:p>
          <a:p>
            <a:pPr lvl="1"/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Tell HLS compiler that 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LineBuffer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has no data dependency in one loop</a:t>
            </a:r>
          </a:p>
          <a:p>
            <a:pPr marL="0" indent="0" algn="l">
              <a:buNone/>
            </a:pPr>
            <a:endParaRPr lang="en-US" altLang="zh-TW" sz="16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23E25A6-3CFB-C215-662A-F882BDA30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91" y="3912413"/>
            <a:ext cx="6093342" cy="29455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F19B0B-24E6-3392-E664-8B344FDF754B}"/>
                  </a:ext>
                </a:extLst>
              </p14:cNvPr>
              <p14:cNvContentPartPr/>
              <p14:nvPr/>
            </p14:nvContentPartPr>
            <p14:xfrm>
              <a:off x="10013040" y="2942280"/>
              <a:ext cx="96480" cy="10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F19B0B-24E6-3392-E664-8B344FDF75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03680" y="2932920"/>
                <a:ext cx="115200" cy="1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5777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Window2D – Code Part2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#pragma HLS LOOP_TRIPCOUNT max=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max_iterations</a:t>
            </a: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  <a:p>
            <a:pPr lvl="1"/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Define max iterations of for loop, help for analysis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#pragma HLS PIPELINE II=1</a:t>
            </a:r>
          </a:p>
          <a:p>
            <a:pPr lvl="1"/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Specifies the desired initiation interval in pipeline be 1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0E63432-602C-05ED-8B58-36BFB5677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272" y="1421588"/>
            <a:ext cx="4939728" cy="529818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137FBEF-D316-E1F2-DFCC-066FEDB0D327}"/>
              </a:ext>
            </a:extLst>
          </p:cNvPr>
          <p:cNvSpPr txBox="1"/>
          <p:nvPr/>
        </p:nvSpPr>
        <p:spPr>
          <a:xfrm>
            <a:off x="1616149" y="4774019"/>
            <a:ext cx="3391786" cy="150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D25811-E4E6-16CA-51CB-5BFBC5D1FB5E}"/>
                  </a:ext>
                </a:extLst>
              </p14:cNvPr>
              <p14:cNvContentPartPr/>
              <p14:nvPr/>
            </p14:nvContentPartPr>
            <p14:xfrm>
              <a:off x="7752240" y="4034520"/>
              <a:ext cx="59400" cy="2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D25811-E4E6-16CA-51CB-5BFBC5D1FB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2880" y="4025160"/>
                <a:ext cx="78120" cy="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138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Filter2D 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C</a:t>
            </a: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ore kernel filtering algorithm</a:t>
            </a:r>
          </a:p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Get submatrix from function Window2D and coefficients matrix from function 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ReadFromMem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CCB43D-2BCA-2FB4-BF42-4A61DD80ACED}"/>
                  </a:ext>
                </a:extLst>
              </p14:cNvPr>
              <p14:cNvContentPartPr/>
              <p14:nvPr/>
            </p14:nvContentPartPr>
            <p14:xfrm>
              <a:off x="9763920" y="4328640"/>
              <a:ext cx="34200" cy="2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CCB43D-2BCA-2FB4-BF42-4A61DD80AC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4560" y="4319280"/>
                <a:ext cx="52920" cy="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54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TW" sz="2000" dirty="0"/>
              <a:t>Introduction to Convolution</a:t>
            </a:r>
          </a:p>
          <a:p>
            <a:pPr lvl="1"/>
            <a:r>
              <a:rPr kumimoji="1" lang="en-US" altLang="zh-TW" sz="2000" dirty="0"/>
              <a:t>Convolution Filter</a:t>
            </a:r>
          </a:p>
          <a:p>
            <a:pPr lvl="1"/>
            <a:r>
              <a:rPr kumimoji="1" lang="en-US" altLang="zh-TW" sz="2000" dirty="0"/>
              <a:t>Process of Filtering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Goal of This Lab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Requirement of 1080 HD Video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Software Implementation and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Implementation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Optimization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Program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Analysis</a:t>
            </a:r>
          </a:p>
          <a:p>
            <a:r>
              <a:rPr kumimoji="1" lang="en-US" altLang="zh-TW" sz="2200" dirty="0">
                <a:solidFill>
                  <a:schemeClr val="bg2"/>
                </a:solidFill>
              </a:rPr>
              <a:t>Summary</a:t>
            </a:r>
          </a:p>
          <a:p>
            <a:r>
              <a:rPr kumimoji="1" lang="en-US" altLang="zh-TW" sz="2400" dirty="0">
                <a:solidFill>
                  <a:schemeClr val="bg2"/>
                </a:solidFill>
              </a:rPr>
              <a:t>Question</a:t>
            </a:r>
          </a:p>
          <a:p>
            <a:endParaRPr kumimoji="1" lang="en-US" altLang="zh-TW" sz="220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347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Filter2D – Code  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TW" sz="16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8351CA-A989-C79D-70CA-0C1F72182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71"/>
          <a:stretch/>
        </p:blipFill>
        <p:spPr>
          <a:xfrm>
            <a:off x="1194614" y="1825625"/>
            <a:ext cx="4716201" cy="43168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145C26-FD28-BAAC-E118-329BA0B1D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538" y="1825625"/>
            <a:ext cx="4918034" cy="4525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9BE90D-2FCB-67A8-5F53-2383ADF17BC5}"/>
                  </a:ext>
                </a:extLst>
              </p14:cNvPr>
              <p14:cNvContentPartPr/>
              <p14:nvPr/>
            </p14:nvContentPartPr>
            <p14:xfrm>
              <a:off x="7103520" y="3044160"/>
              <a:ext cx="2640600" cy="783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9BE90D-2FCB-67A8-5F53-2383ADF17B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4160" y="3034800"/>
                <a:ext cx="2659320" cy="80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9387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Filter2D – Code Part1 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#pragma HLS ARRAY_PARTITION variable=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coeffs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complete dim=0</a:t>
            </a:r>
          </a:p>
          <a:p>
            <a:pPr lvl="1"/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Full partition coefficients array to meet convolution operation’s pipeline requirement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#pragma HLS PIPELINE II = 1</a:t>
            </a:r>
          </a:p>
          <a:p>
            <a:pPr lvl="1"/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Specifies the desired initiation interval in pipeline be 1</a:t>
            </a:r>
          </a:p>
          <a:p>
            <a:pPr marL="0" indent="0">
              <a:buNone/>
            </a:pPr>
            <a:endParaRPr lang="en-US" altLang="zh-TW" sz="16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8351CA-A989-C79D-70CA-0C1F72182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71"/>
          <a:stretch/>
        </p:blipFill>
        <p:spPr>
          <a:xfrm>
            <a:off x="7475798" y="2541182"/>
            <a:ext cx="4716201" cy="43168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C22B41-34A8-043D-CA9A-01C3381079EF}"/>
                  </a:ext>
                </a:extLst>
              </p14:cNvPr>
              <p14:cNvContentPartPr/>
              <p14:nvPr/>
            </p14:nvContentPartPr>
            <p14:xfrm>
              <a:off x="5915160" y="4634280"/>
              <a:ext cx="136080" cy="2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C22B41-34A8-043D-CA9A-01C3381079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5800" y="4624920"/>
                <a:ext cx="15480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683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Filter2D – Code Part2 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#pragma HLS PIPELINE II=1</a:t>
            </a:r>
          </a:p>
          <a:p>
            <a:pPr lvl="1"/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Specifies the desired initiation interval in pipeline be 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08D529-6745-FCFC-C73D-D3A9DBFBE6C6}"/>
              </a:ext>
            </a:extLst>
          </p:cNvPr>
          <p:cNvSpPr txBox="1"/>
          <p:nvPr/>
        </p:nvSpPr>
        <p:spPr>
          <a:xfrm>
            <a:off x="3433343" y="4441371"/>
            <a:ext cx="3840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For loops under </a:t>
            </a:r>
            <a:r>
              <a:rPr lang="en-US" altLang="zh-TW" sz="1800" dirty="0">
                <a:solidFill>
                  <a:srgbClr val="FF0000"/>
                </a:solidFill>
                <a:latin typeface="-apple-system"/>
              </a:rPr>
              <a:t>#pragma HLS PIPELINE</a:t>
            </a:r>
            <a:r>
              <a:rPr kumimoji="1" lang="en-US" altLang="zh-TW" dirty="0">
                <a:solidFill>
                  <a:srgbClr val="FF0000"/>
                </a:solidFill>
              </a:rPr>
              <a:t> are all be unrolled, and with II = 1, we can produce 1 pixel output per cycle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B5B8318-2474-38A0-8B8A-ED46A90B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66" y="2026221"/>
            <a:ext cx="4918034" cy="4525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58C49A-DD1F-7047-FE10-246128D6192C}"/>
                  </a:ext>
                </a:extLst>
              </p14:cNvPr>
              <p14:cNvContentPartPr/>
              <p14:nvPr/>
            </p14:nvContentPartPr>
            <p14:xfrm>
              <a:off x="6373440" y="2568960"/>
              <a:ext cx="4930560" cy="288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58C49A-DD1F-7047-FE10-246128D619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4080" y="2559600"/>
                <a:ext cx="4949280" cy="28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030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Hardware Implementation – Function </a:t>
            </a:r>
            <a:r>
              <a:rPr kumimoji="1" lang="en-US" altLang="zh-TW" sz="2800" dirty="0" err="1"/>
              <a:t>WriteToMem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r>
              <a:rPr lang="en-US" altLang="zh-TW" sz="2000" i="0" dirty="0" err="1">
                <a:solidFill>
                  <a:srgbClr val="24292F"/>
                </a:solidFill>
                <a:effectLst/>
                <a:latin typeface="-apple-system"/>
              </a:rPr>
              <a:t>WriteToMem</a:t>
            </a: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: writes output data to main memory</a:t>
            </a:r>
          </a:p>
          <a:p>
            <a:pPr marL="0" indent="0">
              <a:buNone/>
            </a:pP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A9CC72-27EB-E031-4A38-2253E9DE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705" y="2603005"/>
            <a:ext cx="7772400" cy="35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84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Introduction to Convolution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Goal of This Lab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Requirement of 1080 HD Video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Software Implementation and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Implementation</a:t>
            </a:r>
            <a:endParaRPr kumimoji="1" lang="en-US" altLang="zh-TW" sz="1600" dirty="0">
              <a:solidFill>
                <a:schemeClr val="bg2"/>
              </a:solidFill>
            </a:endParaRPr>
          </a:p>
          <a:p>
            <a:r>
              <a:rPr kumimoji="1" lang="en-US" altLang="zh-TW" sz="2000" dirty="0"/>
              <a:t>Host Optimization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Program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Analysis</a:t>
            </a:r>
          </a:p>
          <a:p>
            <a:r>
              <a:rPr kumimoji="1" lang="en-US" altLang="zh-TW" sz="2200" dirty="0">
                <a:solidFill>
                  <a:schemeClr val="bg2"/>
                </a:solidFill>
              </a:rPr>
              <a:t>Summary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Question</a:t>
            </a:r>
            <a:endParaRPr kumimoji="1" lang="en-US" altLang="zh-TW" sz="220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8EB99C-53A4-E65E-FACB-475899FB6072}"/>
                  </a:ext>
                </a:extLst>
              </p14:cNvPr>
              <p14:cNvContentPartPr/>
              <p14:nvPr/>
            </p14:nvContentPartPr>
            <p14:xfrm>
              <a:off x="10358280" y="4085280"/>
              <a:ext cx="23040" cy="4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8EB99C-53A4-E65E-FACB-475899FB60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48920" y="4075920"/>
                <a:ext cx="41760" cy="6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308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8E179-6832-75BC-F4AD-C019325E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Optimization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06E817-EC56-0C35-3765-F64E37D66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In file </a:t>
            </a:r>
            <a:r>
              <a:rPr kumimoji="1" lang="en-US" altLang="zh-TW" sz="2000" dirty="0" err="1"/>
              <a:t>krnl_build_options.cfg</a:t>
            </a:r>
            <a:r>
              <a:rPr kumimoji="1" lang="en-US" altLang="zh-TW" sz="2000" dirty="0"/>
              <a:t>, we set the compute unit be three, so we can run three kernels at the same time.</a:t>
            </a:r>
          </a:p>
          <a:p>
            <a:r>
              <a:rPr kumimoji="1" lang="en-US" altLang="zh-TW" sz="2000" dirty="0"/>
              <a:t>Use outstanding requests to increase bus utilization and compute units utilization which means compute units always have data to execute.</a:t>
            </a:r>
            <a:endParaRPr kumimoji="1"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BC5471-42AB-CDB6-EF95-C21F37577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538" y="3322970"/>
            <a:ext cx="5972472" cy="18550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26FFF3-1CAA-F543-404A-E11A736F7CE5}"/>
                  </a:ext>
                </a:extLst>
              </p14:cNvPr>
              <p14:cNvContentPartPr/>
              <p14:nvPr/>
            </p14:nvContentPartPr>
            <p14:xfrm>
              <a:off x="1873800" y="2138760"/>
              <a:ext cx="7754760" cy="222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26FFF3-1CAA-F543-404A-E11A736F7C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4440" y="2129400"/>
                <a:ext cx="7773480" cy="22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862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Introduction to Convolution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Goal of This Lab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Requirement of 1080 HD Video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Software Implementation and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Implementation</a:t>
            </a:r>
            <a:endParaRPr kumimoji="1" lang="en-US" altLang="zh-TW" sz="1600" dirty="0">
              <a:solidFill>
                <a:schemeClr val="bg2"/>
              </a:solidFill>
            </a:endParaRP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Optimization</a:t>
            </a:r>
          </a:p>
          <a:p>
            <a:r>
              <a:rPr kumimoji="1" lang="en-US" altLang="zh-TW" sz="2000" dirty="0"/>
              <a:t>Host Program</a:t>
            </a:r>
          </a:p>
          <a:p>
            <a:pPr lvl="1"/>
            <a:r>
              <a:rPr kumimoji="1" lang="en-US" altLang="zh-TW" sz="2000" dirty="0"/>
              <a:t>Command Line Arguments</a:t>
            </a:r>
          </a:p>
          <a:p>
            <a:pPr lvl="1"/>
            <a:r>
              <a:rPr kumimoji="1" lang="en-US" altLang="zh-TW" sz="2000" dirty="0"/>
              <a:t>Main Function</a:t>
            </a:r>
          </a:p>
          <a:p>
            <a:pPr lvl="1"/>
            <a:r>
              <a:rPr kumimoji="1" lang="en-US" altLang="zh-TW" sz="2000" dirty="0"/>
              <a:t>Filter2DDispatcher Class</a:t>
            </a:r>
          </a:p>
          <a:p>
            <a:pPr lvl="1"/>
            <a:r>
              <a:rPr kumimoji="1" lang="en-US" altLang="zh-TW" sz="2000" dirty="0"/>
              <a:t>Filter2DRequest  Class</a:t>
            </a:r>
            <a:endParaRPr kumimoji="1" lang="en-US" altLang="zh-TW" sz="2000" dirty="0">
              <a:solidFill>
                <a:schemeClr val="bg2"/>
              </a:solidFill>
            </a:endParaRP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Analysis</a:t>
            </a:r>
          </a:p>
          <a:p>
            <a:r>
              <a:rPr kumimoji="1" lang="en-US" altLang="zh-TW" sz="2200" dirty="0">
                <a:solidFill>
                  <a:schemeClr val="bg2"/>
                </a:solidFill>
              </a:rPr>
              <a:t>Summary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Question</a:t>
            </a:r>
            <a:endParaRPr kumimoji="1" lang="en-US" altLang="zh-TW" sz="220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0655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Program – Command Line Arguments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zh-TW" sz="2000" i="0" dirty="0" err="1">
                <a:solidFill>
                  <a:srgbClr val="24292F"/>
                </a:solidFill>
                <a:effectLst/>
                <a:latin typeface="-apple-system"/>
              </a:rPr>
              <a:t>CmdLineParser</a:t>
            </a: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 parser;</a:t>
            </a:r>
          </a:p>
          <a:p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  </a:t>
            </a:r>
            <a:r>
              <a:rPr lang="en-US" altLang="zh-TW" sz="2000" i="0" dirty="0" err="1">
                <a:solidFill>
                  <a:srgbClr val="24292F"/>
                </a:solidFill>
                <a:effectLst/>
                <a:latin typeface="-apple-system"/>
              </a:rPr>
              <a:t>parser.addSwitch</a:t>
            </a: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("--</a:t>
            </a:r>
            <a:r>
              <a:rPr lang="en-US" altLang="zh-TW" sz="2000" i="0" dirty="0" err="1">
                <a:solidFill>
                  <a:srgbClr val="24292F"/>
                </a:solidFill>
                <a:effectLst/>
                <a:latin typeface="-apple-system"/>
              </a:rPr>
              <a:t>nruns</a:t>
            </a: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",   "-n", "Number of times the image is processed", "1");</a:t>
            </a:r>
          </a:p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 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parser.addSwitch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("--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fpga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",    "-x", "FPGA binary (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xclbin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) file to use");</a:t>
            </a:r>
          </a:p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 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parser.addSwitch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("--input",   "-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i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", "Input image file");</a:t>
            </a:r>
          </a:p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 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parser.addSwitch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("--filter",  "-f", "Filter type (0-6)", "0");</a:t>
            </a:r>
          </a:p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 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parser.addSwitch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("--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maxreqs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", "-r", "Maximum number of outstanding requests", "3");</a:t>
            </a:r>
          </a:p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 </a:t>
            </a:r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parser.addSwitch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("--compare", "-c", "Compare FPGA and SW performance", "false", true);</a:t>
            </a:r>
          </a:p>
          <a:p>
            <a:pPr marL="0" indent="0">
              <a:buNone/>
            </a:pP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  <a:p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parser.addSwitch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("--width", "-w", "Image width", "1920"); </a:t>
            </a:r>
          </a:p>
          <a:p>
            <a:r>
              <a:rPr lang="en-US" altLang="zh-TW" sz="2000" dirty="0" err="1">
                <a:solidFill>
                  <a:srgbClr val="24292F"/>
                </a:solidFill>
                <a:latin typeface="-apple-system"/>
              </a:rPr>
              <a:t>parser.addSwitch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("--height", "-h", "Image height", "1080");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70D22D-2242-54B3-D09D-6ABF79A09D4C}"/>
                  </a:ext>
                </a:extLst>
              </p14:cNvPr>
              <p14:cNvContentPartPr/>
              <p14:nvPr/>
            </p14:nvContentPartPr>
            <p14:xfrm>
              <a:off x="3277440" y="2121840"/>
              <a:ext cx="6118920" cy="2156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70D22D-2242-54B3-D09D-6ABF79A09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8080" y="2112480"/>
                <a:ext cx="6137640" cy="21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6420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Program – Main Function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 Get Xilinx device, create context, program, and command queue</a:t>
            </a: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AFF32D-D749-8CCE-5CE7-5B4DC319F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65" y="2680855"/>
            <a:ext cx="10241652" cy="21331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63E43A-A620-1770-5947-4A1E0D64F0D1}"/>
                  </a:ext>
                </a:extLst>
              </p14:cNvPr>
              <p14:cNvContentPartPr/>
              <p14:nvPr/>
            </p14:nvContentPartPr>
            <p14:xfrm>
              <a:off x="9645120" y="2546280"/>
              <a:ext cx="532440" cy="381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63E43A-A620-1770-5947-4A1E0D64F0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5760" y="2536920"/>
                <a:ext cx="551160" cy="4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472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Program – Main Function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i="0" dirty="0">
                <a:solidFill>
                  <a:srgbClr val="24292F"/>
                </a:solidFill>
                <a:effectLst/>
                <a:latin typeface="-apple-system"/>
              </a:rPr>
              <a:t>Create host memory and generate images</a:t>
            </a: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48ECAE-A894-0F3C-53B5-873F41DB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559907"/>
            <a:ext cx="5143500" cy="5486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112DE8-6CBE-35FE-D03C-7CCC55FC3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4837890"/>
            <a:ext cx="6991350" cy="9163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72ADC5-46A3-B236-6220-F6AC49E4A1DD}"/>
              </a:ext>
            </a:extLst>
          </p:cNvPr>
          <p:cNvSpPr/>
          <p:nvPr/>
        </p:nvSpPr>
        <p:spPr>
          <a:xfrm>
            <a:off x="57150" y="4936902"/>
            <a:ext cx="1325083" cy="70898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CBB35942-AD11-F714-EBE5-BEB465C464EA}"/>
              </a:ext>
            </a:extLst>
          </p:cNvPr>
          <p:cNvCxnSpPr>
            <a:cxnSpLocks/>
          </p:cNvCxnSpPr>
          <p:nvPr/>
        </p:nvCxnSpPr>
        <p:spPr>
          <a:xfrm flipH="1">
            <a:off x="988828" y="3880884"/>
            <a:ext cx="659219" cy="957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5FA84F0-B17A-0E8B-4921-61BA16357BEB}"/>
              </a:ext>
            </a:extLst>
          </p:cNvPr>
          <p:cNvSpPr txBox="1"/>
          <p:nvPr/>
        </p:nvSpPr>
        <p:spPr>
          <a:xfrm>
            <a:off x="1471279" y="3499165"/>
            <a:ext cx="164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At this stage</a:t>
            </a:r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9319193-A876-7203-3316-B84DF19E797A}"/>
              </a:ext>
            </a:extLst>
          </p:cNvPr>
          <p:cNvSpPr/>
          <p:nvPr/>
        </p:nvSpPr>
        <p:spPr>
          <a:xfrm>
            <a:off x="7048500" y="1363591"/>
            <a:ext cx="4305300" cy="1543378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3D957AA-7108-4AB4-4AFE-80D08190C0A0}"/>
              </a:ext>
            </a:extLst>
          </p:cNvPr>
          <p:cNvCxnSpPr>
            <a:cxnSpLocks/>
          </p:cNvCxnSpPr>
          <p:nvPr/>
        </p:nvCxnSpPr>
        <p:spPr>
          <a:xfrm flipH="1">
            <a:off x="5422605" y="2194952"/>
            <a:ext cx="1625895" cy="11081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80B9A75-76F2-D46C-3B31-A3494A1AFDB8}"/>
              </a:ext>
            </a:extLst>
          </p:cNvPr>
          <p:cNvSpPr txBox="1"/>
          <p:nvPr/>
        </p:nvSpPr>
        <p:spPr>
          <a:xfrm>
            <a:off x="3935817" y="3370228"/>
            <a:ext cx="221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Create host memory</a:t>
            </a:r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A37B57-5A4F-94F0-E969-DF09AA32A57E}"/>
                  </a:ext>
                </a:extLst>
              </p14:cNvPr>
              <p14:cNvContentPartPr/>
              <p14:nvPr/>
            </p14:nvContentPartPr>
            <p14:xfrm>
              <a:off x="10273320" y="4082760"/>
              <a:ext cx="521280" cy="27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A37B57-5A4F-94F0-E969-DF09AA32A5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63960" y="4073400"/>
                <a:ext cx="540000" cy="2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75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Introduction to Convolution - Convolution Filter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A matrix of coefficients</a:t>
            </a:r>
          </a:p>
          <a:p>
            <a:r>
              <a:rPr kumimoji="1" lang="en-US" altLang="zh-TW" sz="2000" dirty="0">
                <a:solidFill>
                  <a:srgbClr val="24292F"/>
                </a:solidFill>
                <a:latin typeface="-apple-system"/>
              </a:rPr>
              <a:t>Different filter has different application.(e.g., 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filter noise, manipulate motion blur, enhance color and contrast, edge detection, etc.</a:t>
            </a:r>
            <a:endParaRPr kumimoji="1" lang="zh-TW" altLang="en-US" sz="200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B1AB30E2-5A85-EC77-9474-60B57F74E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714003"/>
              </p:ext>
            </p:extLst>
          </p:nvPr>
        </p:nvGraphicFramePr>
        <p:xfrm>
          <a:off x="5575380" y="3801719"/>
          <a:ext cx="1859517" cy="1789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839">
                  <a:extLst>
                    <a:ext uri="{9D8B030D-6E8A-4147-A177-3AD203B41FA5}">
                      <a16:colId xmlns:a16="http://schemas.microsoft.com/office/drawing/2014/main" val="2101194558"/>
                    </a:ext>
                  </a:extLst>
                </a:gridCol>
                <a:gridCol w="619839">
                  <a:extLst>
                    <a:ext uri="{9D8B030D-6E8A-4147-A177-3AD203B41FA5}">
                      <a16:colId xmlns:a16="http://schemas.microsoft.com/office/drawing/2014/main" val="3963540172"/>
                    </a:ext>
                  </a:extLst>
                </a:gridCol>
                <a:gridCol w="619839">
                  <a:extLst>
                    <a:ext uri="{9D8B030D-6E8A-4147-A177-3AD203B41FA5}">
                      <a16:colId xmlns:a16="http://schemas.microsoft.com/office/drawing/2014/main" val="3131929282"/>
                    </a:ext>
                  </a:extLst>
                </a:gridCol>
              </a:tblGrid>
              <a:tr h="596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749755"/>
                  </a:ext>
                </a:extLst>
              </a:tr>
              <a:tr h="596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8425323"/>
                  </a:ext>
                </a:extLst>
              </a:tr>
              <a:tr h="59653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763467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F5BC4DB-8AA8-C595-2C86-1379886B3A87}"/>
              </a:ext>
            </a:extLst>
          </p:cNvPr>
          <p:cNvSpPr txBox="1"/>
          <p:nvPr/>
        </p:nvSpPr>
        <p:spPr>
          <a:xfrm>
            <a:off x="5777227" y="5915778"/>
            <a:ext cx="145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Sobel x filter 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1356F5-63C4-8962-AA0D-A8B2A5F4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17" y="3744028"/>
            <a:ext cx="3352800" cy="1905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9B6B4E6-09C0-38BB-B70A-4E6A448A7DAE}"/>
              </a:ext>
            </a:extLst>
          </p:cNvPr>
          <p:cNvSpPr txBox="1"/>
          <p:nvPr/>
        </p:nvSpPr>
        <p:spPr>
          <a:xfrm>
            <a:off x="1885006" y="5833694"/>
            <a:ext cx="145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Input Image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25A404-7B96-16C6-D017-31B2B0A698D2}"/>
              </a:ext>
            </a:extLst>
          </p:cNvPr>
          <p:cNvSpPr txBox="1"/>
          <p:nvPr/>
        </p:nvSpPr>
        <p:spPr>
          <a:xfrm>
            <a:off x="4784652" y="4380614"/>
            <a:ext cx="287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/>
              <a:t>*</a:t>
            </a:r>
            <a:endParaRPr kumimoji="1" lang="zh-TW" altLang="en-US" sz="48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6BF0802-CCD4-F937-7CE3-D40B79C98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332" y="3756028"/>
            <a:ext cx="3365500" cy="19304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6FD75FF-E8AA-730E-0512-8E6099F4F3B3}"/>
              </a:ext>
            </a:extLst>
          </p:cNvPr>
          <p:cNvSpPr txBox="1"/>
          <p:nvPr/>
        </p:nvSpPr>
        <p:spPr>
          <a:xfrm>
            <a:off x="7795006" y="4305729"/>
            <a:ext cx="287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/>
              <a:t>=</a:t>
            </a:r>
            <a:endParaRPr kumimoji="1" lang="zh-TW" altLang="en-US" sz="4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1C05AB6-5253-9A0E-54FB-99651B95B44F}"/>
              </a:ext>
            </a:extLst>
          </p:cNvPr>
          <p:cNvSpPr txBox="1"/>
          <p:nvPr/>
        </p:nvSpPr>
        <p:spPr>
          <a:xfrm>
            <a:off x="9491583" y="5942568"/>
            <a:ext cx="145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Vertical Edge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9699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Program – Main Function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Create global memory and send part of kernel arguments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9112DE8-6CBE-35FE-D03C-7CCC55FC3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837890"/>
            <a:ext cx="6991350" cy="9163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72ADC5-46A3-B236-6220-F6AC49E4A1DD}"/>
              </a:ext>
            </a:extLst>
          </p:cNvPr>
          <p:cNvSpPr/>
          <p:nvPr/>
        </p:nvSpPr>
        <p:spPr>
          <a:xfrm>
            <a:off x="1471279" y="4941593"/>
            <a:ext cx="2464538" cy="70898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CBB35942-AD11-F714-EBE5-BEB465C464EA}"/>
              </a:ext>
            </a:extLst>
          </p:cNvPr>
          <p:cNvCxnSpPr>
            <a:cxnSpLocks/>
          </p:cNvCxnSpPr>
          <p:nvPr/>
        </p:nvCxnSpPr>
        <p:spPr>
          <a:xfrm>
            <a:off x="1648047" y="3880884"/>
            <a:ext cx="786809" cy="10607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5FA84F0-B17A-0E8B-4921-61BA16357BEB}"/>
              </a:ext>
            </a:extLst>
          </p:cNvPr>
          <p:cNvSpPr txBox="1"/>
          <p:nvPr/>
        </p:nvSpPr>
        <p:spPr>
          <a:xfrm>
            <a:off x="824023" y="3511552"/>
            <a:ext cx="164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At this stage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10F0E1-7E01-C964-7705-64C1F52FF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815" y="2814084"/>
            <a:ext cx="5943600" cy="10668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2E0255F-607B-36AC-411B-E3788EF787C8}"/>
              </a:ext>
            </a:extLst>
          </p:cNvPr>
          <p:cNvSpPr/>
          <p:nvPr/>
        </p:nvSpPr>
        <p:spPr>
          <a:xfrm>
            <a:off x="5873600" y="3429000"/>
            <a:ext cx="5109831" cy="369332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E2C4C06-2617-3382-288B-257BB52AE938}"/>
              </a:ext>
            </a:extLst>
          </p:cNvPr>
          <p:cNvCxnSpPr>
            <a:cxnSpLocks/>
          </p:cNvCxnSpPr>
          <p:nvPr/>
        </p:nvCxnSpPr>
        <p:spPr>
          <a:xfrm>
            <a:off x="8357633" y="3798332"/>
            <a:ext cx="608237" cy="10710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ECAB79D-3F1B-121B-5953-697DD5953B38}"/>
              </a:ext>
            </a:extLst>
          </p:cNvPr>
          <p:cNvSpPr txBox="1"/>
          <p:nvPr/>
        </p:nvSpPr>
        <p:spPr>
          <a:xfrm>
            <a:off x="7147190" y="4950706"/>
            <a:ext cx="548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Create Filter2DDispatcher object to handle request</a:t>
            </a:r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BACC17-D635-77F9-0DF2-34C6CB25B31F}"/>
                  </a:ext>
                </a:extLst>
              </p14:cNvPr>
              <p14:cNvContentPartPr/>
              <p14:nvPr/>
            </p14:nvContentPartPr>
            <p14:xfrm>
              <a:off x="9226080" y="2221200"/>
              <a:ext cx="368280" cy="9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BACC17-D635-77F9-0DF2-34C6CB25B3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16720" y="2211840"/>
                <a:ext cx="38700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303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Program – Main Function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45233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Set kernel arguments, transfer images, coefficients matrix from host memory to global memory, start kernel execution, and then get the result back to host memory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9112DE8-6CBE-35FE-D03C-7CCC55FC3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4837890"/>
            <a:ext cx="6991350" cy="9163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D72ADC5-46A3-B236-6220-F6AC49E4A1DD}"/>
              </a:ext>
            </a:extLst>
          </p:cNvPr>
          <p:cNvSpPr/>
          <p:nvPr/>
        </p:nvSpPr>
        <p:spPr>
          <a:xfrm>
            <a:off x="2842879" y="4936573"/>
            <a:ext cx="4110814" cy="70898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CBB35942-AD11-F714-EBE5-BEB465C464EA}"/>
              </a:ext>
            </a:extLst>
          </p:cNvPr>
          <p:cNvCxnSpPr>
            <a:cxnSpLocks/>
          </p:cNvCxnSpPr>
          <p:nvPr/>
        </p:nvCxnSpPr>
        <p:spPr>
          <a:xfrm>
            <a:off x="2486246" y="3842732"/>
            <a:ext cx="786809" cy="10607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5FA84F0-B17A-0E8B-4921-61BA16357BEB}"/>
              </a:ext>
            </a:extLst>
          </p:cNvPr>
          <p:cNvSpPr txBox="1"/>
          <p:nvPr/>
        </p:nvSpPr>
        <p:spPr>
          <a:xfrm>
            <a:off x="1266070" y="3473400"/>
            <a:ext cx="164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At this stage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C5ABAA-C524-9C5C-0B8C-890BD89D3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56" y="2449681"/>
            <a:ext cx="6967752" cy="24537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9C6436F-2E91-E63E-B3B8-30EA4ED12BBE}"/>
              </a:ext>
            </a:extLst>
          </p:cNvPr>
          <p:cNvSpPr/>
          <p:nvPr/>
        </p:nvSpPr>
        <p:spPr>
          <a:xfrm>
            <a:off x="10640291" y="3786313"/>
            <a:ext cx="1021277" cy="628896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0D0AA8D6-5A00-DABE-14B8-DC4CD1F6952B}"/>
              </a:ext>
            </a:extLst>
          </p:cNvPr>
          <p:cNvCxnSpPr>
            <a:cxnSpLocks/>
          </p:cNvCxnSpPr>
          <p:nvPr/>
        </p:nvCxnSpPr>
        <p:spPr>
          <a:xfrm flipH="1">
            <a:off x="10462161" y="4415209"/>
            <a:ext cx="521271" cy="1384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5F2BA2D-0E83-0C9D-632D-4E200612AE05}"/>
              </a:ext>
            </a:extLst>
          </p:cNvPr>
          <p:cNvSpPr txBox="1"/>
          <p:nvPr/>
        </p:nvSpPr>
        <p:spPr>
          <a:xfrm>
            <a:off x="7354767" y="5917247"/>
            <a:ext cx="548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Can run parallel since we have three compute units</a:t>
            </a: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85C947-7B87-0A81-E22F-0C59ACCEC3AB}"/>
              </a:ext>
            </a:extLst>
          </p:cNvPr>
          <p:cNvSpPr/>
          <p:nvPr/>
        </p:nvSpPr>
        <p:spPr>
          <a:xfrm>
            <a:off x="5421322" y="3833567"/>
            <a:ext cx="6240246" cy="581641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EFBCB37F-F7D0-BF78-06DC-B751DB0ED208}"/>
              </a:ext>
            </a:extLst>
          </p:cNvPr>
          <p:cNvCxnSpPr>
            <a:cxnSpLocks/>
          </p:cNvCxnSpPr>
          <p:nvPr/>
        </p:nvCxnSpPr>
        <p:spPr>
          <a:xfrm flipH="1">
            <a:off x="6530618" y="4410627"/>
            <a:ext cx="1642371" cy="181359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89A12C4-B755-DE4D-075A-43256CE836E8}"/>
              </a:ext>
            </a:extLst>
          </p:cNvPr>
          <p:cNvSpPr txBox="1"/>
          <p:nvPr/>
        </p:nvSpPr>
        <p:spPr>
          <a:xfrm>
            <a:off x="963166" y="6286579"/>
            <a:ext cx="71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Call Filter2D method in Filter2DRequest object to do kernel execution </a:t>
            </a:r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2FC79C-6B3D-3B2C-841E-C5EC6BE278C9}"/>
                  </a:ext>
                </a:extLst>
              </p14:cNvPr>
              <p14:cNvContentPartPr/>
              <p14:nvPr/>
            </p14:nvContentPartPr>
            <p14:xfrm>
              <a:off x="5507640" y="3627000"/>
              <a:ext cx="1024560" cy="888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2FC79C-6B3D-3B2C-841E-C5EC6BE278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8280" y="3617640"/>
                <a:ext cx="1043280" cy="9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418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Program – Filter2DDispatcher Class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79150" cy="4351338"/>
          </a:xfrm>
        </p:spPr>
        <p:txBody>
          <a:bodyPr>
            <a:noAutofit/>
          </a:bodyPr>
          <a:lstStyle/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The top-level class that provides an end-user API to schedule 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and manage 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kernel calls. </a:t>
            </a:r>
          </a:p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H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olds a vector of </a:t>
            </a:r>
            <a:r>
              <a:rPr kumimoji="1" lang="en-US" altLang="zh-TW" sz="2000" dirty="0"/>
              <a:t>Filter2DRequest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 objects. The number of </a:t>
            </a:r>
            <a:r>
              <a:rPr lang="en-US" altLang="zh-TW" sz="2000" dirty="0"/>
              <a:t>request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 objects that are instantiated is defined as the </a:t>
            </a:r>
            <a:r>
              <a:rPr lang="en-US" altLang="zh-TW" sz="2000" b="1" i="0" dirty="0">
                <a:solidFill>
                  <a:srgbClr val="24292F"/>
                </a:solidFill>
                <a:effectLst/>
                <a:latin typeface="-apple-system"/>
              </a:rPr>
              <a:t>max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  at construction time. </a:t>
            </a:r>
          </a:p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This parameter's minimum value can be as small as the number of compute units to allow at least one kernel enqueue call per compute unit to happen in parallel. But a larger value is desired since it will allow overlap between input and output data transfers happening between host and device.</a:t>
            </a: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BC0E704-4CE7-012E-F1D5-33814C41AD5B}"/>
                  </a:ext>
                </a:extLst>
              </p14:cNvPr>
              <p14:cNvContentPartPr/>
              <p14:nvPr/>
            </p14:nvContentPartPr>
            <p14:xfrm>
              <a:off x="8722440" y="4362480"/>
              <a:ext cx="1545480" cy="617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BC0E704-4CE7-012E-F1D5-33814C41AD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3080" y="4353120"/>
                <a:ext cx="1564200" cy="63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1452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Program – Filter2DDispatcher - Code</a:t>
            </a:r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03BC5A-B67F-C774-B878-126CE8EED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675" y="705476"/>
            <a:ext cx="5367273" cy="6116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21AA22-0086-3700-BDDE-9086A4EED8E5}"/>
              </a:ext>
            </a:extLst>
          </p:cNvPr>
          <p:cNvSpPr/>
          <p:nvPr/>
        </p:nvSpPr>
        <p:spPr>
          <a:xfrm>
            <a:off x="7069642" y="994910"/>
            <a:ext cx="2000296" cy="170009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726AF6B1-E914-09B6-5783-39C2F96BF3F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147064" y="1079915"/>
            <a:ext cx="2922578" cy="14631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41B8B5-A3CE-ECAF-C791-9A28FC95D875}"/>
              </a:ext>
            </a:extLst>
          </p:cNvPr>
          <p:cNvSpPr txBox="1"/>
          <p:nvPr/>
        </p:nvSpPr>
        <p:spPr>
          <a:xfrm>
            <a:off x="1976281" y="2508067"/>
            <a:ext cx="257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Store all the requests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5594DE-2665-9CD8-FDC3-F637FFD9B81C}"/>
              </a:ext>
            </a:extLst>
          </p:cNvPr>
          <p:cNvSpPr/>
          <p:nvPr/>
        </p:nvSpPr>
        <p:spPr>
          <a:xfrm>
            <a:off x="7032459" y="1919853"/>
            <a:ext cx="3503428" cy="81738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14D666B-4E36-8D73-859F-3E0AAF7432DE}"/>
              </a:ext>
            </a:extLst>
          </p:cNvPr>
          <p:cNvCxnSpPr>
            <a:cxnSpLocks/>
          </p:cNvCxnSpPr>
          <p:nvPr/>
        </p:nvCxnSpPr>
        <p:spPr>
          <a:xfrm flipH="1">
            <a:off x="4904509" y="2254529"/>
            <a:ext cx="2127950" cy="12588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2C39B1B-EEE9-F55E-BC73-9F4F550053B7}"/>
              </a:ext>
            </a:extLst>
          </p:cNvPr>
          <p:cNvSpPr txBox="1"/>
          <p:nvPr/>
        </p:nvSpPr>
        <p:spPr>
          <a:xfrm>
            <a:off x="754912" y="3394344"/>
            <a:ext cx="446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Constructor, create Filter2DRequest Objects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4B33E4E-9324-9655-5300-2681A9F3A820}"/>
              </a:ext>
            </a:extLst>
          </p:cNvPr>
          <p:cNvSpPr/>
          <p:nvPr/>
        </p:nvSpPr>
        <p:spPr>
          <a:xfrm>
            <a:off x="7127461" y="4496883"/>
            <a:ext cx="4114799" cy="216182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713DE284-1DF0-5277-0A1B-1D25F7932715}"/>
              </a:ext>
            </a:extLst>
          </p:cNvPr>
          <p:cNvCxnSpPr>
            <a:cxnSpLocks/>
          </p:cNvCxnSpPr>
          <p:nvPr/>
        </p:nvCxnSpPr>
        <p:spPr>
          <a:xfrm flipH="1">
            <a:off x="5825663" y="4713065"/>
            <a:ext cx="1301798" cy="73069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B97F6A-F60F-F74A-0A62-5B7D5DA5208C}"/>
              </a:ext>
            </a:extLst>
          </p:cNvPr>
          <p:cNvSpPr txBox="1"/>
          <p:nvPr/>
        </p:nvSpPr>
        <p:spPr>
          <a:xfrm>
            <a:off x="265964" y="5514119"/>
            <a:ext cx="713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Call Filter2D method in Filter2DRequest object to do kernel execution </a:t>
            </a:r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D4C5FF-ECA9-227E-3718-87D33A2BC74F}"/>
                  </a:ext>
                </a:extLst>
              </p14:cNvPr>
              <p14:cNvContentPartPr/>
              <p14:nvPr/>
            </p14:nvContentPartPr>
            <p14:xfrm>
              <a:off x="6922440" y="905400"/>
              <a:ext cx="4118040" cy="4097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D4C5FF-ECA9-227E-3718-87D33A2BC7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3080" y="896040"/>
                <a:ext cx="4136760" cy="41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98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Program – Filter2DRequest  Class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379150" cy="4351338"/>
          </a:xfrm>
        </p:spPr>
        <p:txBody>
          <a:bodyPr>
            <a:noAutofit/>
          </a:bodyPr>
          <a:lstStyle/>
          <a:p>
            <a:pPr algn="l"/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The Filter2DRequest class is used by </a:t>
            </a:r>
            <a:r>
              <a:rPr kumimoji="1" lang="en-US" altLang="zh-TW" sz="2000" dirty="0"/>
              <a:t>Filter2DDispatcher 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class. </a:t>
            </a:r>
          </a:p>
          <a:p>
            <a:pPr algn="l"/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This class encapsulates a single request to process a single color channel (YUV) for a given image. </a:t>
            </a:r>
          </a:p>
          <a:p>
            <a:pPr algn="l"/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After an object of the Filter2DRequest class is created, it can be used to make a call to the Filter2D method. This call will enqueue all the operations, moving input data or filter coefficients, kernel calls, and reading of output data back to the host.</a:t>
            </a:r>
            <a:br>
              <a:rPr lang="en-US" altLang="zh-TW" sz="1400" dirty="0"/>
            </a:b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58483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9048C2A-97CF-A3C9-BAF6-8422C969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393" y="1588063"/>
            <a:ext cx="6869256" cy="50705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Program – Filter2DRequest – Code Part1 </a:t>
            </a:r>
            <a:endParaRPr kumimoji="1"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21AA22-0086-3700-BDDE-9086A4EED8E5}"/>
              </a:ext>
            </a:extLst>
          </p:cNvPr>
          <p:cNvSpPr/>
          <p:nvPr/>
        </p:nvSpPr>
        <p:spPr>
          <a:xfrm>
            <a:off x="5526645" y="4858796"/>
            <a:ext cx="2798648" cy="440759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726AF6B1-E914-09B6-5783-39C2F96BF3F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338084" y="5079176"/>
            <a:ext cx="1188561" cy="1816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41B8B5-A3CE-ECAF-C791-9A28FC95D875}"/>
              </a:ext>
            </a:extLst>
          </p:cNvPr>
          <p:cNvSpPr txBox="1"/>
          <p:nvPr/>
        </p:nvSpPr>
        <p:spPr>
          <a:xfrm>
            <a:off x="1976281" y="2508067"/>
            <a:ext cx="257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Create kernel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5594DE-2665-9CD8-FDC3-F637FFD9B81C}"/>
              </a:ext>
            </a:extLst>
          </p:cNvPr>
          <p:cNvSpPr/>
          <p:nvPr/>
        </p:nvSpPr>
        <p:spPr>
          <a:xfrm>
            <a:off x="5526645" y="3711066"/>
            <a:ext cx="3446744" cy="32686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14D666B-4E36-8D73-859F-3E0AAF7432DE}"/>
              </a:ext>
            </a:extLst>
          </p:cNvPr>
          <p:cNvCxnSpPr>
            <a:cxnSpLocks/>
          </p:cNvCxnSpPr>
          <p:nvPr/>
        </p:nvCxnSpPr>
        <p:spPr>
          <a:xfrm flipH="1" flipV="1">
            <a:off x="3492205" y="2754783"/>
            <a:ext cx="2034440" cy="10999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2C39B1B-EEE9-F55E-BC73-9F4F550053B7}"/>
              </a:ext>
            </a:extLst>
          </p:cNvPr>
          <p:cNvSpPr txBox="1"/>
          <p:nvPr/>
        </p:nvSpPr>
        <p:spPr>
          <a:xfrm>
            <a:off x="1719772" y="4003249"/>
            <a:ext cx="344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Create global memory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4B33E4E-9324-9655-5300-2681A9F3A820}"/>
              </a:ext>
            </a:extLst>
          </p:cNvPr>
          <p:cNvSpPr/>
          <p:nvPr/>
        </p:nvSpPr>
        <p:spPr>
          <a:xfrm>
            <a:off x="5526645" y="4166372"/>
            <a:ext cx="6498778" cy="440759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713DE284-1DF0-5277-0A1B-1D25F7932715}"/>
              </a:ext>
            </a:extLst>
          </p:cNvPr>
          <p:cNvCxnSpPr>
            <a:cxnSpLocks/>
          </p:cNvCxnSpPr>
          <p:nvPr/>
        </p:nvCxnSpPr>
        <p:spPr>
          <a:xfrm flipH="1" flipV="1">
            <a:off x="4040372" y="4166372"/>
            <a:ext cx="1486273" cy="2300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B97F6A-F60F-F74A-0A62-5B7D5DA5208C}"/>
              </a:ext>
            </a:extLst>
          </p:cNvPr>
          <p:cNvSpPr txBox="1"/>
          <p:nvPr/>
        </p:nvSpPr>
        <p:spPr>
          <a:xfrm>
            <a:off x="1908935" y="5134485"/>
            <a:ext cx="277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Set kernel arguments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65F5A57-BD04-E651-33FA-8FA0B23D1BB0}"/>
              </a:ext>
            </a:extLst>
          </p:cNvPr>
          <p:cNvSpPr/>
          <p:nvPr/>
        </p:nvSpPr>
        <p:spPr>
          <a:xfrm>
            <a:off x="5599919" y="5827815"/>
            <a:ext cx="6420806" cy="252593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3A7A683-EB33-A4DD-92D7-6535013266AE}"/>
              </a:ext>
            </a:extLst>
          </p:cNvPr>
          <p:cNvCxnSpPr>
            <a:cxnSpLocks/>
          </p:cNvCxnSpPr>
          <p:nvPr/>
        </p:nvCxnSpPr>
        <p:spPr>
          <a:xfrm flipH="1">
            <a:off x="4411358" y="5967460"/>
            <a:ext cx="1188561" cy="18168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47B5A4-ECCF-55D4-8B6F-BE490138A49C}"/>
              </a:ext>
            </a:extLst>
          </p:cNvPr>
          <p:cNvSpPr txBox="1"/>
          <p:nvPr/>
        </p:nvSpPr>
        <p:spPr>
          <a:xfrm>
            <a:off x="1376689" y="5998938"/>
            <a:ext cx="37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Can be removed by experiment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6E6D63-A569-1E9F-A67C-11AE7A34BCB4}"/>
              </a:ext>
            </a:extLst>
          </p:cNvPr>
          <p:cNvSpPr txBox="1"/>
          <p:nvPr/>
        </p:nvSpPr>
        <p:spPr>
          <a:xfrm>
            <a:off x="7942052" y="1659561"/>
            <a:ext cx="330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Constructor of </a:t>
            </a:r>
            <a:r>
              <a:rPr kumimoji="1" lang="en-US" altLang="zh-TW" sz="1800" dirty="0"/>
              <a:t>Filter2DRequest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6A94AF-27A8-32DB-68C1-96248AED737D}"/>
                  </a:ext>
                </a:extLst>
              </p14:cNvPr>
              <p14:cNvContentPartPr/>
              <p14:nvPr/>
            </p14:nvContentPartPr>
            <p14:xfrm>
              <a:off x="5046120" y="3123360"/>
              <a:ext cx="5249520" cy="304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6A94AF-27A8-32DB-68C1-96248AED73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6760" y="3114000"/>
                <a:ext cx="5268240" cy="306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350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6370FD-98C2-4028-923F-EF95A12A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23" y="1113919"/>
            <a:ext cx="6498777" cy="574408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Program – Filter2DRequest – Code Part2 </a:t>
            </a:r>
            <a:endParaRPr kumimoji="1"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21AA22-0086-3700-BDDE-9086A4EED8E5}"/>
              </a:ext>
            </a:extLst>
          </p:cNvPr>
          <p:cNvSpPr/>
          <p:nvPr/>
        </p:nvSpPr>
        <p:spPr>
          <a:xfrm>
            <a:off x="5773032" y="5922949"/>
            <a:ext cx="2959475" cy="369332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726AF6B1-E914-09B6-5783-39C2F96BF3F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030737" y="5439851"/>
            <a:ext cx="1742295" cy="6677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41B8B5-A3CE-ECAF-C791-9A28FC95D875}"/>
              </a:ext>
            </a:extLst>
          </p:cNvPr>
          <p:cNvSpPr txBox="1"/>
          <p:nvPr/>
        </p:nvSpPr>
        <p:spPr>
          <a:xfrm>
            <a:off x="1719772" y="2838226"/>
            <a:ext cx="355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Set other kernel arguments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5594DE-2665-9CD8-FDC3-F637FFD9B81C}"/>
              </a:ext>
            </a:extLst>
          </p:cNvPr>
          <p:cNvSpPr/>
          <p:nvPr/>
        </p:nvSpPr>
        <p:spPr>
          <a:xfrm>
            <a:off x="5839623" y="4372120"/>
            <a:ext cx="3474498" cy="58265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14D666B-4E36-8D73-859F-3E0AAF7432DE}"/>
              </a:ext>
            </a:extLst>
          </p:cNvPr>
          <p:cNvCxnSpPr>
            <a:cxnSpLocks/>
          </p:cNvCxnSpPr>
          <p:nvPr/>
        </p:nvCxnSpPr>
        <p:spPr>
          <a:xfrm flipH="1" flipV="1">
            <a:off x="3766288" y="3289119"/>
            <a:ext cx="2034440" cy="10999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2C39B1B-EEE9-F55E-BC73-9F4F550053B7}"/>
              </a:ext>
            </a:extLst>
          </p:cNvPr>
          <p:cNvSpPr txBox="1"/>
          <p:nvPr/>
        </p:nvSpPr>
        <p:spPr>
          <a:xfrm>
            <a:off x="480373" y="3893431"/>
            <a:ext cx="355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Transfer image and coefficients matrix from host to global memory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4B33E4E-9324-9655-5300-2681A9F3A820}"/>
              </a:ext>
            </a:extLst>
          </p:cNvPr>
          <p:cNvSpPr/>
          <p:nvPr/>
        </p:nvSpPr>
        <p:spPr>
          <a:xfrm>
            <a:off x="5800728" y="5284654"/>
            <a:ext cx="6498778" cy="546307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00B050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713DE284-1DF0-5277-0A1B-1D25F7932715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4040372" y="4166372"/>
            <a:ext cx="1760356" cy="139143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3B97F6A-F60F-F74A-0A62-5B7D5DA5208C}"/>
              </a:ext>
            </a:extLst>
          </p:cNvPr>
          <p:cNvSpPr txBox="1"/>
          <p:nvPr/>
        </p:nvSpPr>
        <p:spPr>
          <a:xfrm>
            <a:off x="1908935" y="5134485"/>
            <a:ext cx="277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Enqueue task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65F5A57-BD04-E651-33FA-8FA0B23D1BB0}"/>
              </a:ext>
            </a:extLst>
          </p:cNvPr>
          <p:cNvSpPr/>
          <p:nvPr/>
        </p:nvSpPr>
        <p:spPr>
          <a:xfrm>
            <a:off x="5800728" y="6360965"/>
            <a:ext cx="4694786" cy="381539"/>
          </a:xfrm>
          <a:prstGeom prst="rect">
            <a:avLst/>
          </a:pr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3A7A683-EB33-A4DD-92D7-6535013266AE}"/>
              </a:ext>
            </a:extLst>
          </p:cNvPr>
          <p:cNvCxnSpPr>
            <a:cxnSpLocks/>
          </p:cNvCxnSpPr>
          <p:nvPr/>
        </p:nvCxnSpPr>
        <p:spPr>
          <a:xfrm flipH="1">
            <a:off x="3698838" y="6554559"/>
            <a:ext cx="2074194" cy="63801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D47B5A4-ECCF-55D4-8B6F-BE490138A49C}"/>
              </a:ext>
            </a:extLst>
          </p:cNvPr>
          <p:cNvSpPr txBox="1"/>
          <p:nvPr/>
        </p:nvSpPr>
        <p:spPr>
          <a:xfrm>
            <a:off x="865437" y="6211669"/>
            <a:ext cx="262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Move result from global memory to host memory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7C15CC0-A1E1-AADE-48F4-6E4A2D135B36}"/>
              </a:ext>
            </a:extLst>
          </p:cNvPr>
          <p:cNvSpPr txBox="1"/>
          <p:nvPr/>
        </p:nvSpPr>
        <p:spPr>
          <a:xfrm>
            <a:off x="8942611" y="1935905"/>
            <a:ext cx="256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Filter2D method</a:t>
            </a:r>
            <a:endParaRPr kumimoji="1"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AC9440B-D044-5E8E-0EC2-7A356C595DF0}"/>
              </a:ext>
            </a:extLst>
          </p:cNvPr>
          <p:cNvSpPr/>
          <p:nvPr/>
        </p:nvSpPr>
        <p:spPr>
          <a:xfrm>
            <a:off x="5800728" y="3772844"/>
            <a:ext cx="2931779" cy="368855"/>
          </a:xfrm>
          <a:prstGeom prst="rect">
            <a:avLst/>
          </a:pr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7241004-728D-44F7-3FCE-78977FF29F03}"/>
              </a:ext>
            </a:extLst>
          </p:cNvPr>
          <p:cNvCxnSpPr>
            <a:cxnSpLocks/>
          </p:cNvCxnSpPr>
          <p:nvPr/>
        </p:nvCxnSpPr>
        <p:spPr>
          <a:xfrm flipH="1" flipV="1">
            <a:off x="4306669" y="2515652"/>
            <a:ext cx="1494059" cy="126272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A79C434-6120-7F03-3636-83CD5171BB0A}"/>
              </a:ext>
            </a:extLst>
          </p:cNvPr>
          <p:cNvSpPr txBox="1"/>
          <p:nvPr/>
        </p:nvSpPr>
        <p:spPr>
          <a:xfrm>
            <a:off x="762934" y="2271892"/>
            <a:ext cx="409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Wait for previous request terminate </a:t>
            </a:r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B5FB4A-CB50-73EB-3B0C-A7861CD9D045}"/>
                  </a:ext>
                </a:extLst>
              </p14:cNvPr>
              <p14:cNvContentPartPr/>
              <p14:nvPr/>
            </p14:nvContentPartPr>
            <p14:xfrm>
              <a:off x="768960" y="1041120"/>
              <a:ext cx="7761960" cy="5818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B5FB4A-CB50-73EB-3B0C-A7861CD9D0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600" y="1031760"/>
                <a:ext cx="7780680" cy="58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2321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8851CF0-49C4-A565-71E2-8D07B746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552" y="2273119"/>
            <a:ext cx="3721100" cy="2032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Host Program – Filter2DRequest – Code Part3 </a:t>
            </a:r>
            <a:endParaRPr kumimoji="1"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41B8B5-A3CE-ECAF-C791-9A28FC95D875}"/>
              </a:ext>
            </a:extLst>
          </p:cNvPr>
          <p:cNvSpPr txBox="1"/>
          <p:nvPr/>
        </p:nvSpPr>
        <p:spPr>
          <a:xfrm>
            <a:off x="1719772" y="2838226"/>
            <a:ext cx="355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Waiting for end of execution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5594DE-2665-9CD8-FDC3-F637FFD9B81C}"/>
              </a:ext>
            </a:extLst>
          </p:cNvPr>
          <p:cNvSpPr/>
          <p:nvPr/>
        </p:nvSpPr>
        <p:spPr>
          <a:xfrm>
            <a:off x="6736154" y="2627045"/>
            <a:ext cx="3474498" cy="93486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14D666B-4E36-8D73-859F-3E0AAF7432DE}"/>
              </a:ext>
            </a:extLst>
          </p:cNvPr>
          <p:cNvCxnSpPr>
            <a:cxnSpLocks/>
          </p:cNvCxnSpPr>
          <p:nvPr/>
        </p:nvCxnSpPr>
        <p:spPr>
          <a:xfrm flipH="1" flipV="1">
            <a:off x="4486940" y="3115630"/>
            <a:ext cx="2249214" cy="919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383AD18-18E1-0462-46A1-389E16E7BB74}"/>
              </a:ext>
            </a:extLst>
          </p:cNvPr>
          <p:cNvSpPr txBox="1"/>
          <p:nvPr/>
        </p:nvSpPr>
        <p:spPr>
          <a:xfrm>
            <a:off x="9090837" y="1797237"/>
            <a:ext cx="207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Finish method</a:t>
            </a:r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C4A8D9-758C-75FC-54CA-1C57633BE60F}"/>
                  </a:ext>
                </a:extLst>
              </p14:cNvPr>
              <p14:cNvContentPartPr/>
              <p14:nvPr/>
            </p14:nvContentPartPr>
            <p14:xfrm>
              <a:off x="10103400" y="4843440"/>
              <a:ext cx="204120" cy="8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C4A8D9-758C-75FC-54CA-1C57633BE6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4040" y="4834080"/>
                <a:ext cx="22284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780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Introduction to Convolution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Goal of This Lab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Requirement of 1080 HD Video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Software Implementation and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Implementation</a:t>
            </a:r>
            <a:endParaRPr kumimoji="1" lang="en-US" altLang="zh-TW" sz="1600" dirty="0">
              <a:solidFill>
                <a:schemeClr val="bg2"/>
              </a:solidFill>
            </a:endParaRP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Optimization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Program</a:t>
            </a:r>
          </a:p>
          <a:p>
            <a:r>
              <a:rPr kumimoji="1" lang="en-US" altLang="zh-TW" sz="2000" dirty="0"/>
              <a:t>Performance Analysis</a:t>
            </a:r>
          </a:p>
          <a:p>
            <a:pPr lvl="1"/>
            <a:r>
              <a:rPr kumimoji="1" lang="en-US" altLang="zh-TW" sz="1600" dirty="0"/>
              <a:t>Command to Run</a:t>
            </a:r>
          </a:p>
          <a:p>
            <a:pPr lvl="1"/>
            <a:r>
              <a:rPr kumimoji="1" lang="en-US" altLang="zh-TW" sz="1600" dirty="0"/>
              <a:t>Hardware Accelerated Result </a:t>
            </a:r>
          </a:p>
          <a:p>
            <a:pPr lvl="1"/>
            <a:r>
              <a:rPr kumimoji="1" lang="en-US" altLang="zh-TW" sz="1600" dirty="0"/>
              <a:t>Profile Summary</a:t>
            </a:r>
          </a:p>
          <a:p>
            <a:pPr lvl="1"/>
            <a:r>
              <a:rPr kumimoji="1" lang="en-US" altLang="zh-TW" sz="1600" dirty="0"/>
              <a:t>Application Timeline</a:t>
            </a:r>
          </a:p>
          <a:p>
            <a:r>
              <a:rPr kumimoji="1" lang="en-US" altLang="zh-TW" sz="2200" dirty="0">
                <a:solidFill>
                  <a:schemeClr val="bg2"/>
                </a:solidFill>
              </a:rPr>
              <a:t>Summary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Question</a:t>
            </a:r>
            <a:endParaRPr kumimoji="1" lang="en-US" altLang="zh-TW" sz="220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1D96DB-9798-599B-3B63-01621710E4F6}"/>
                  </a:ext>
                </a:extLst>
              </p14:cNvPr>
              <p14:cNvContentPartPr/>
              <p14:nvPr/>
            </p14:nvContentPartPr>
            <p14:xfrm>
              <a:off x="10137600" y="4153320"/>
              <a:ext cx="17280" cy="7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1D96DB-9798-599B-3B63-01621710E4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8240" y="4143960"/>
                <a:ext cx="36000" cy="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7383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ADE13C-6267-354F-0A18-C4B600BD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Performance Analysis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– Command to Run 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786033-F80D-9BAF-5CFE-5BAE5C48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Set outstanding to 6 to increase compute units utilization.</a:t>
            </a:r>
            <a:endParaRPr kumimoji="1" lang="zh-TW" altLang="en-US" sz="2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FB12C1C-A1BB-275A-C514-BA0DEA6CB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446" b="95704"/>
          <a:stretch/>
        </p:blipFill>
        <p:spPr>
          <a:xfrm>
            <a:off x="1200471" y="2727251"/>
            <a:ext cx="9091844" cy="25521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182BDB6-2CDE-CDFF-06B5-E7FA3119F797}"/>
              </a:ext>
            </a:extLst>
          </p:cNvPr>
          <p:cNvSpPr/>
          <p:nvPr/>
        </p:nvSpPr>
        <p:spPr>
          <a:xfrm>
            <a:off x="8016948" y="2627045"/>
            <a:ext cx="467833" cy="4457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09CA767-F8F6-4E90-D164-116957868F5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347098" y="3072809"/>
            <a:ext cx="903767" cy="11483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94AC0C4-58C4-F64B-7F73-F4411DF1DA1A}"/>
              </a:ext>
            </a:extLst>
          </p:cNvPr>
          <p:cNvSpPr txBox="1"/>
          <p:nvPr/>
        </p:nvSpPr>
        <p:spPr>
          <a:xfrm>
            <a:off x="5767658" y="4300724"/>
            <a:ext cx="417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number of outstanding is 6</a:t>
            </a:r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B1451E-67A3-8EA3-AC18-6880873508BF}"/>
                  </a:ext>
                </a:extLst>
              </p14:cNvPr>
              <p14:cNvContentPartPr/>
              <p14:nvPr/>
            </p14:nvContentPartPr>
            <p14:xfrm>
              <a:off x="8450640" y="2591640"/>
              <a:ext cx="1364760" cy="2688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B1451E-67A3-8EA3-AC18-6880873508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41280" y="2582280"/>
                <a:ext cx="1383480" cy="27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54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Introduction to Convolution - Process of Filtering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Steps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Selecting an input pixel as highlighted in red box in the figure below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Extracting a sub-matrix whose size is the same as filter coefficients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Calculating element-wise sum-of-product of extracted sub-matrix and coefficients matrix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Placing the sum-of-product as output pixel in output image/frame on the same index as the input pixel</a:t>
            </a:r>
          </a:p>
        </p:txBody>
      </p:sp>
      <p:pic>
        <p:nvPicPr>
          <p:cNvPr id="4" name="Picture 2" descr="What is the meaning of a filter size in a CNN? - Quora">
            <a:extLst>
              <a:ext uri="{FF2B5EF4-FFF2-40B4-BE49-F238E27FC236}">
                <a16:creationId xmlns:a16="http://schemas.microsoft.com/office/drawing/2014/main" id="{9CDD49B1-416B-BB5A-9153-27032F4D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62" y="3573130"/>
            <a:ext cx="4257486" cy="328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DAAE98-9B0F-7D56-E70F-DC61BD20223C}"/>
                  </a:ext>
                </a:extLst>
              </p14:cNvPr>
              <p14:cNvContentPartPr/>
              <p14:nvPr/>
            </p14:nvContentPartPr>
            <p14:xfrm>
              <a:off x="5272560" y="4471560"/>
              <a:ext cx="558000" cy="801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7DAAE98-9B0F-7D56-E70F-DC61BD2022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3200" y="4462200"/>
                <a:ext cx="576720" cy="8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88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Performance Analysis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- Hardware Accelerated Result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3AAB3F-848D-6EDE-E2BA-81DFA13F1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6" b="4170"/>
          <a:stretch/>
        </p:blipFill>
        <p:spPr>
          <a:xfrm>
            <a:off x="2663884" y="1825625"/>
            <a:ext cx="7772400" cy="37532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760F40-7227-9B8E-72BC-121DB0F2DA0C}"/>
              </a:ext>
            </a:extLst>
          </p:cNvPr>
          <p:cNvSpPr/>
          <p:nvPr/>
        </p:nvSpPr>
        <p:spPr>
          <a:xfrm>
            <a:off x="2663884" y="5078015"/>
            <a:ext cx="1993163" cy="18298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CB9FA712-1AF5-7862-E9E8-95D739936159}"/>
              </a:ext>
            </a:extLst>
          </p:cNvPr>
          <p:cNvCxnSpPr>
            <a:cxnSpLocks/>
          </p:cNvCxnSpPr>
          <p:nvPr/>
        </p:nvCxnSpPr>
        <p:spPr>
          <a:xfrm>
            <a:off x="2796363" y="5261004"/>
            <a:ext cx="850605" cy="11425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84F1973-EBB2-501C-C449-2B59BBB78273}"/>
              </a:ext>
            </a:extLst>
          </p:cNvPr>
          <p:cNvSpPr txBox="1"/>
          <p:nvPr/>
        </p:nvSpPr>
        <p:spPr>
          <a:xfrm>
            <a:off x="3337962" y="6359952"/>
            <a:ext cx="359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Meet the requirement 373MB/s</a:t>
            </a:r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846D0C-F888-9022-BA89-B76A9F7F51FB}"/>
                  </a:ext>
                </a:extLst>
              </p14:cNvPr>
              <p14:cNvContentPartPr/>
              <p14:nvPr/>
            </p14:nvContentPartPr>
            <p14:xfrm>
              <a:off x="9973440" y="3819600"/>
              <a:ext cx="1290240" cy="237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846D0C-F888-9022-BA89-B76A9F7F51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4080" y="3810240"/>
                <a:ext cx="1308960" cy="23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2242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9BC6995-7E75-8EE0-4B8F-4CAAD5121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66" y="4125433"/>
            <a:ext cx="9902741" cy="7689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5ADE13C-6267-354F-0A18-C4B600BD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Performance Analysis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– Profile Summary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786033-F80D-9BAF-5CFE-5BAE5C48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From this table, it can be seen that the kernel compute time as displayed in the </a:t>
            </a:r>
            <a:r>
              <a:rPr lang="en-US" altLang="zh-TW" sz="2000" b="1" i="0" dirty="0">
                <a:solidFill>
                  <a:srgbClr val="24292F"/>
                </a:solidFill>
                <a:effectLst/>
                <a:latin typeface="-apple-system"/>
              </a:rPr>
              <a:t>Avg Time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 column is about 7 </a:t>
            </a:r>
            <a:r>
              <a:rPr lang="en-US" altLang="zh-TW" sz="2000" b="0" i="0" dirty="0" err="1">
                <a:solidFill>
                  <a:srgbClr val="24292F"/>
                </a:solidFill>
                <a:effectLst/>
                <a:latin typeface="-apple-system"/>
              </a:rPr>
              <a:t>ms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, almost equal to the estimated kernel latency.</a:t>
            </a:r>
            <a:endParaRPr kumimoji="1" lang="en-US" altLang="zh-TW" sz="2000" dirty="0"/>
          </a:p>
          <a:p>
            <a:r>
              <a:rPr kumimoji="1" lang="en-US" altLang="zh-TW" sz="2000" dirty="0"/>
              <a:t>We can see that </a:t>
            </a:r>
            <a:r>
              <a:rPr lang="en-US" altLang="zh-TW" sz="2000" b="1" i="0" dirty="0">
                <a:solidFill>
                  <a:srgbClr val="24292F"/>
                </a:solidFill>
                <a:effectLst/>
                <a:latin typeface="-apple-system"/>
              </a:rPr>
              <a:t>CU Device Utilization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 column, which is very close to 100 percent. This means the host was able to feed data to compute units through PCIe continuously. In other words, the host </a:t>
            </a:r>
            <a:r>
              <a:rPr lang="en-US" altLang="zh-TW" sz="2000" b="0" i="0" dirty="0" err="1">
                <a:solidFill>
                  <a:srgbClr val="24292F"/>
                </a:solidFill>
                <a:effectLst/>
                <a:latin typeface="-apple-system"/>
              </a:rPr>
              <a:t>PICe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 bandwidth was sufficient, and compute units never saturated it. </a:t>
            </a:r>
            <a:endParaRPr kumimoji="1" lang="zh-TW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9ACCDD-1988-902D-3A88-7570ACAA6528}"/>
              </a:ext>
            </a:extLst>
          </p:cNvPr>
          <p:cNvSpPr/>
          <p:nvPr/>
        </p:nvSpPr>
        <p:spPr>
          <a:xfrm>
            <a:off x="6364014" y="3978144"/>
            <a:ext cx="727903" cy="993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47550C-5650-1C5B-04C1-E7B8F91BF611}"/>
              </a:ext>
            </a:extLst>
          </p:cNvPr>
          <p:cNvSpPr txBox="1"/>
          <p:nvPr/>
        </p:nvSpPr>
        <p:spPr>
          <a:xfrm>
            <a:off x="905633" y="6309085"/>
            <a:ext cx="341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create three compute units in </a:t>
            </a:r>
            <a:r>
              <a:rPr kumimoji="1" lang="en-US" altLang="zh-TW" dirty="0" err="1"/>
              <a:t>krnl_build_options.cfg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0EAFC0-751D-E144-900F-7B64CE9ECEE8}"/>
              </a:ext>
            </a:extLst>
          </p:cNvPr>
          <p:cNvSpPr/>
          <p:nvPr/>
        </p:nvSpPr>
        <p:spPr>
          <a:xfrm>
            <a:off x="753567" y="4365927"/>
            <a:ext cx="1032703" cy="500498"/>
          </a:xfrm>
          <a:prstGeom prst="rect">
            <a:avLst/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14ABE3B-7A45-7C30-9FAD-183D457A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3" y="5272491"/>
            <a:ext cx="3198663" cy="993524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6408F11-BAD1-2EB9-E798-ECDD0439D3D9}"/>
              </a:ext>
            </a:extLst>
          </p:cNvPr>
          <p:cNvCxnSpPr/>
          <p:nvPr/>
        </p:nvCxnSpPr>
        <p:spPr>
          <a:xfrm flipH="1">
            <a:off x="520995" y="4866425"/>
            <a:ext cx="232572" cy="41795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AC84750-F671-6A47-2A5C-332467F45E97}"/>
              </a:ext>
            </a:extLst>
          </p:cNvPr>
          <p:cNvCxnSpPr>
            <a:cxnSpLocks/>
          </p:cNvCxnSpPr>
          <p:nvPr/>
        </p:nvCxnSpPr>
        <p:spPr>
          <a:xfrm>
            <a:off x="1786270" y="4860480"/>
            <a:ext cx="1945886" cy="42390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65FE31-9680-9D6D-C950-CD8C8BB6199F}"/>
                  </a:ext>
                </a:extLst>
              </p14:cNvPr>
              <p14:cNvContentPartPr/>
              <p14:nvPr/>
            </p14:nvContentPartPr>
            <p14:xfrm>
              <a:off x="447480" y="3593160"/>
              <a:ext cx="9713160" cy="1606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65FE31-9680-9D6D-C950-CD8C8BB619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120" y="3583800"/>
                <a:ext cx="9731880" cy="16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0248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ADE13C-6267-354F-0A18-C4B600BD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Performance Analysis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– Application Timeline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786033-F80D-9BAF-5CFE-5BAE5C48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>
                <a:solidFill>
                  <a:srgbClr val="24292F"/>
                </a:solidFill>
                <a:latin typeface="-apple-system"/>
              </a:rPr>
              <a:t>We can also see that compute units can run almost all time due to outstanding request by seeing application timeline</a:t>
            </a:r>
            <a:endParaRPr kumimoji="1"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91AE04-560B-775F-34A2-538A3D0C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85" y="3152236"/>
            <a:ext cx="7772400" cy="25323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A83370-9B88-981E-FA2F-C9ED79D60302}"/>
                  </a:ext>
                </a:extLst>
              </p14:cNvPr>
              <p14:cNvContentPartPr/>
              <p14:nvPr/>
            </p14:nvContentPartPr>
            <p14:xfrm>
              <a:off x="1746720" y="3220920"/>
              <a:ext cx="8957160" cy="155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A83370-9B88-981E-FA2F-C9ED79D603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7360" y="3211560"/>
                <a:ext cx="8975880" cy="157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5442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ADE13C-6267-354F-0A18-C4B600BD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Performance Analysis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– Application Timeline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786033-F80D-9BAF-5CFE-5BAE5C48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I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 can be seen that the host read and write bandwidth is not fully utilized as there are gaps which means that only a fraction of host PCIe bandwidth is utilized.</a:t>
            </a:r>
            <a:endParaRPr kumimoji="1"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2330B4-8548-E968-8E6F-A801DB0DB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2" t="27305" b="37020"/>
          <a:stretch/>
        </p:blipFill>
        <p:spPr>
          <a:xfrm>
            <a:off x="2200938" y="3246382"/>
            <a:ext cx="7334693" cy="15098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EE9BF1-B3CB-A1FF-A4EE-41EE5F894656}"/>
              </a:ext>
            </a:extLst>
          </p:cNvPr>
          <p:cNvSpPr/>
          <p:nvPr/>
        </p:nvSpPr>
        <p:spPr>
          <a:xfrm>
            <a:off x="2200939" y="3838353"/>
            <a:ext cx="7334692" cy="83997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1E50EA-6978-127E-B5E2-DA8EBBF6BC71}"/>
                  </a:ext>
                </a:extLst>
              </p14:cNvPr>
              <p14:cNvContentPartPr/>
              <p14:nvPr/>
            </p14:nvContentPartPr>
            <p14:xfrm>
              <a:off x="10528200" y="3938400"/>
              <a:ext cx="107640" cy="39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1E50EA-6978-127E-B5E2-DA8EBBF6BC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18840" y="3929040"/>
                <a:ext cx="126360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6995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Introduction to Convolution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Goal of This Lab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Requirement of 1080 HD Video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Software Implementation and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Implementation</a:t>
            </a:r>
            <a:endParaRPr kumimoji="1" lang="en-US" altLang="zh-TW" sz="1600" dirty="0">
              <a:solidFill>
                <a:schemeClr val="bg2"/>
              </a:solidFill>
            </a:endParaRP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Optimization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Program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Analysis</a:t>
            </a:r>
          </a:p>
          <a:p>
            <a:r>
              <a:rPr kumimoji="1" lang="en-US" altLang="zh-TW" sz="2200" dirty="0"/>
              <a:t>Summary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Question</a:t>
            </a:r>
            <a:endParaRPr kumimoji="1" lang="en-US" altLang="zh-TW" sz="2200" dirty="0"/>
          </a:p>
          <a:p>
            <a:pPr marL="457200" lvl="1" indent="0">
              <a:buNone/>
            </a:pP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BBD107-C6BC-22AB-4A71-49018F57A980}"/>
                  </a:ext>
                </a:extLst>
              </p14:cNvPr>
              <p14:cNvContentPartPr/>
              <p14:nvPr/>
            </p14:nvContentPartPr>
            <p14:xfrm>
              <a:off x="9707400" y="3994920"/>
              <a:ext cx="77040" cy="136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BBD107-C6BC-22AB-4A71-49018F57A9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8040" y="3985560"/>
                <a:ext cx="9576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6575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Summary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In this lab, We have learned:</a:t>
            </a:r>
          </a:p>
          <a:p>
            <a:pPr lvl="1"/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How to build, run and analyze the performance of a video filter</a:t>
            </a:r>
          </a:p>
          <a:p>
            <a:pPr lvl="1"/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How to write an optimized host-side application for multi CU designs</a:t>
            </a:r>
          </a:p>
          <a:p>
            <a:pPr lvl="1"/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How to estimate kernel performance and compare it with measured performance</a:t>
            </a:r>
          </a:p>
          <a:p>
            <a:endParaRPr kumimoji="1" lang="en-US" altLang="zh-TW" sz="2000" dirty="0"/>
          </a:p>
          <a:p>
            <a:pPr marL="0" indent="0">
              <a:buNone/>
            </a:pPr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AAA88F-A3AD-777F-3E32-B2F49F3BE7C3}"/>
                  </a:ext>
                </a:extLst>
              </p14:cNvPr>
              <p14:cNvContentPartPr/>
              <p14:nvPr/>
            </p14:nvContentPartPr>
            <p14:xfrm>
              <a:off x="9713160" y="4300560"/>
              <a:ext cx="34200" cy="1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AAA88F-A3AD-777F-3E32-B2F49F3BE7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03800" y="4291200"/>
                <a:ext cx="5292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9063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Introduction to Convolution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Goal of This Lab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Requirement of 1080 HD Video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Software Implementation and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Implementation</a:t>
            </a:r>
            <a:endParaRPr kumimoji="1" lang="en-US" altLang="zh-TW" sz="1600" dirty="0">
              <a:solidFill>
                <a:schemeClr val="bg2"/>
              </a:solidFill>
            </a:endParaRP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Optimization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Program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Analysis</a:t>
            </a:r>
          </a:p>
          <a:p>
            <a:r>
              <a:rPr kumimoji="1" lang="en-US" altLang="zh-TW" sz="2200" dirty="0">
                <a:solidFill>
                  <a:schemeClr val="bg2"/>
                </a:solidFill>
              </a:rPr>
              <a:t>Summary</a:t>
            </a:r>
          </a:p>
          <a:p>
            <a:r>
              <a:rPr kumimoji="1" lang="en-US" altLang="zh-TW" sz="2000" dirty="0"/>
              <a:t>Question</a:t>
            </a:r>
            <a:endParaRPr kumimoji="1" lang="en-US" altLang="zh-TW" sz="2200" dirty="0"/>
          </a:p>
          <a:p>
            <a:pPr marL="457200" lvl="1" indent="0">
              <a:buNone/>
            </a:pP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6DAB7B-367E-965E-019B-13BF4531BF35}"/>
                  </a:ext>
                </a:extLst>
              </p14:cNvPr>
              <p14:cNvContentPartPr/>
              <p14:nvPr/>
            </p14:nvContentPartPr>
            <p14:xfrm>
              <a:off x="10607400" y="4334400"/>
              <a:ext cx="28440" cy="6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6DAB7B-367E-965E-019B-13BF4531BF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98040" y="4325040"/>
                <a:ext cx="4716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5797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Question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How many line buffers do we need when we have filter size of 5x5?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24292F"/>
                </a:solidFill>
                <a:latin typeface="-apple-system"/>
              </a:rPr>
              <a:t>    </a:t>
            </a:r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  <a:p>
            <a:pPr marL="0" indent="0">
              <a:buNone/>
            </a:pPr>
            <a:endParaRPr lang="en-US" altLang="zh-TW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kumimoji="1" lang="en-US" altLang="zh-TW" sz="2000" dirty="0"/>
          </a:p>
          <a:p>
            <a:pPr marL="0" indent="0">
              <a:buNone/>
            </a:pPr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1FCE8F-2C64-F011-5385-0D1DEFAA7091}"/>
                  </a:ext>
                </a:extLst>
              </p14:cNvPr>
              <p14:cNvContentPartPr/>
              <p14:nvPr/>
            </p14:nvContentPartPr>
            <p14:xfrm>
              <a:off x="9837360" y="4702320"/>
              <a:ext cx="34560" cy="6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1FCE8F-2C64-F011-5385-0D1DEFAA70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8000" y="4692960"/>
                <a:ext cx="5328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0103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Question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How many line buffers do we need when we have filter size of 5x5?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24292F"/>
                </a:solidFill>
                <a:latin typeface="-apple-system"/>
              </a:rPr>
              <a:t>    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Ans: 4</a:t>
            </a:r>
          </a:p>
          <a:p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  <a:p>
            <a:pPr marL="0" indent="0">
              <a:buNone/>
            </a:pPr>
            <a:endParaRPr lang="en-US" altLang="zh-TW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kumimoji="1" lang="en-US" altLang="zh-TW" sz="2000" dirty="0"/>
          </a:p>
          <a:p>
            <a:pPr marL="0" indent="0">
              <a:buNone/>
            </a:pPr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8732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Question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Data transferred between host memory and global memory have latency which may let compute unit idle. How does this lab solve this problem to fully utilize kernel execution? </a:t>
            </a:r>
          </a:p>
          <a:p>
            <a:pPr marL="0" indent="0">
              <a:buNone/>
            </a:pPr>
            <a:endParaRPr lang="en-US" altLang="zh-TW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kumimoji="1" lang="en-US" altLang="zh-TW" sz="2000" dirty="0"/>
          </a:p>
          <a:p>
            <a:pPr marL="0" indent="0">
              <a:buNone/>
            </a:pPr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480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Introduction to Convolution</a:t>
            </a:r>
          </a:p>
          <a:p>
            <a:r>
              <a:rPr kumimoji="1" lang="en-US" altLang="zh-TW" sz="2000" dirty="0"/>
              <a:t>Goal of This Lab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Requirement of 1080 HD Video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Software Implementation and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Implementation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Optimization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Program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Analysis</a:t>
            </a:r>
          </a:p>
          <a:p>
            <a:r>
              <a:rPr kumimoji="1" lang="en-US" altLang="zh-TW" sz="2200" dirty="0">
                <a:solidFill>
                  <a:schemeClr val="bg2"/>
                </a:solidFill>
              </a:rPr>
              <a:t>Summary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Question</a:t>
            </a:r>
          </a:p>
          <a:p>
            <a:endParaRPr kumimoji="1" lang="en-US" altLang="zh-TW" sz="2200" dirty="0">
              <a:solidFill>
                <a:schemeClr val="bg2"/>
              </a:solidFill>
            </a:endParaRPr>
          </a:p>
          <a:p>
            <a:pPr marL="457200" lvl="1" indent="0">
              <a:buNone/>
            </a:pP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3273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Question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Data transferred between host memory and global memory have latency which may let compute unit idle. How does this lab solve this problem to fully utilize kernel execution? 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   Ans: Using outstanding request</a:t>
            </a:r>
          </a:p>
          <a:p>
            <a:endParaRPr lang="en-US" altLang="zh-TW" sz="2000" dirty="0">
              <a:solidFill>
                <a:srgbClr val="24292F"/>
              </a:solidFill>
              <a:latin typeface="-apple-system"/>
            </a:endParaRPr>
          </a:p>
          <a:p>
            <a:pPr marL="0" indent="0">
              <a:buNone/>
            </a:pPr>
            <a:endParaRPr lang="en-US" altLang="zh-TW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kumimoji="1" lang="en-US" altLang="zh-TW" sz="2000" dirty="0"/>
          </a:p>
          <a:p>
            <a:pPr marL="0" indent="0">
              <a:buNone/>
            </a:pPr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9698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Goal of This Lab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Process convolution operation on </a:t>
            </a:r>
            <a:r>
              <a:rPr lang="en-US" altLang="zh-TW" sz="2000" b="1" i="0" dirty="0">
                <a:solidFill>
                  <a:srgbClr val="24292F"/>
                </a:solidFill>
                <a:effectLst/>
                <a:latin typeface="-apple-system"/>
              </a:rPr>
              <a:t>1080p HD Video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 and get 60 FPS</a:t>
            </a:r>
            <a:endParaRPr lang="en-US" altLang="zh-TW" sz="2000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F06D11-8B07-11DC-E238-1F1553FE8D79}"/>
                  </a:ext>
                </a:extLst>
              </p14:cNvPr>
              <p14:cNvContentPartPr/>
              <p14:nvPr/>
            </p14:nvContentPartPr>
            <p14:xfrm>
              <a:off x="8834400" y="3701880"/>
              <a:ext cx="1411200" cy="54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F06D11-8B07-11DC-E238-1F1553FE8D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5040" y="3692520"/>
                <a:ext cx="1429920" cy="56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01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6E922-98AC-51EC-BE84-21E3DF0F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Outline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A3A31D-F6B3-E23E-B281-B24CCCE6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 sz="2000" dirty="0">
                <a:solidFill>
                  <a:schemeClr val="bg2"/>
                </a:solidFill>
              </a:rPr>
              <a:t>Introduction to Convolution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Goal of This Lab</a:t>
            </a:r>
          </a:p>
          <a:p>
            <a:r>
              <a:rPr kumimoji="1" lang="en-US" altLang="zh-TW" sz="2000" dirty="0"/>
              <a:t>Performance Requirement of 1080 HD Video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Software Implementation and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Estimation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Hardware Implementation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Optimization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Host Program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Performance Analysis</a:t>
            </a:r>
          </a:p>
          <a:p>
            <a:r>
              <a:rPr kumimoji="1" lang="en-US" altLang="zh-TW" sz="2200" dirty="0">
                <a:solidFill>
                  <a:schemeClr val="bg2"/>
                </a:solidFill>
              </a:rPr>
              <a:t>Summary</a:t>
            </a:r>
          </a:p>
          <a:p>
            <a:r>
              <a:rPr kumimoji="1" lang="en-US" altLang="zh-TW" sz="2000" dirty="0">
                <a:solidFill>
                  <a:schemeClr val="bg2"/>
                </a:solidFill>
              </a:rPr>
              <a:t>Question</a:t>
            </a:r>
            <a:endParaRPr kumimoji="1" lang="en-US" altLang="zh-TW" sz="2000" dirty="0"/>
          </a:p>
          <a:p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7632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A0C3B-651A-E07F-C400-E62340B85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dirty="0"/>
              <a:t>Performance Requirement of 1080 HD Video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EA084E-1FFD-DA2A-6070-AF54A0E6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Video Resolution: 1920 x 1080</a:t>
            </a:r>
          </a:p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Frame Width (pixels): 1920 </a:t>
            </a:r>
          </a:p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Frame Height (pixels): 1080 </a:t>
            </a:r>
          </a:p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Frame Rate(FPS):  60 </a:t>
            </a:r>
          </a:p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Pixel Depth(Bits): 8 </a:t>
            </a:r>
          </a:p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Color Channels(YUV): 3 </a:t>
            </a:r>
          </a:p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Throughput(Pixel/s): Frame Width x Frame Height 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x 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Channels </a:t>
            </a:r>
            <a:r>
              <a:rPr lang="en-US" altLang="zh-TW" sz="2000" dirty="0">
                <a:solidFill>
                  <a:srgbClr val="24292F"/>
                </a:solidFill>
                <a:latin typeface="-apple-system"/>
              </a:rPr>
              <a:t>x</a:t>
            </a:r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 FPS</a:t>
            </a:r>
          </a:p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Throughput(Pixel/s): 1920x1080x3x60</a:t>
            </a:r>
          </a:p>
          <a:p>
            <a:r>
              <a:rPr lang="en-US" altLang="zh-TW" sz="2000" b="0" i="0" dirty="0">
                <a:solidFill>
                  <a:srgbClr val="24292F"/>
                </a:solidFill>
                <a:effectLst/>
                <a:latin typeface="-apple-system"/>
              </a:rPr>
              <a:t>Throughput (MB/s): 373 MB/s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FB1CE1-9E8B-2E11-E7DD-11BEE590A043}"/>
              </a:ext>
            </a:extLst>
          </p:cNvPr>
          <p:cNvSpPr/>
          <p:nvPr/>
        </p:nvSpPr>
        <p:spPr>
          <a:xfrm>
            <a:off x="3194326" y="4971852"/>
            <a:ext cx="1152043" cy="4907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A316E3-E432-2830-B41A-AA0E26F4F856}"/>
                  </a:ext>
                </a:extLst>
              </p14:cNvPr>
              <p14:cNvContentPartPr/>
              <p14:nvPr/>
            </p14:nvContentPartPr>
            <p14:xfrm>
              <a:off x="9169560" y="2727360"/>
              <a:ext cx="176040" cy="97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A316E3-E432-2830-B41A-AA0E26F4F8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0200" y="2718000"/>
                <a:ext cx="19476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470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2695</Words>
  <Application>Microsoft Office PowerPoint</Application>
  <PresentationFormat>寬螢幕</PresentationFormat>
  <Paragraphs>488</Paragraphs>
  <Slides>60</Slides>
  <Notes>26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1" baseType="lpstr">
      <vt:lpstr>Office 佈景主題</vt:lpstr>
      <vt:lpstr>LabB: Convolution</vt:lpstr>
      <vt:lpstr>Outline</vt:lpstr>
      <vt:lpstr>Outline</vt:lpstr>
      <vt:lpstr>Introduction to Convolution - Convolution Filter</vt:lpstr>
      <vt:lpstr>Introduction to Convolution - Process of Filtering</vt:lpstr>
      <vt:lpstr>Outline</vt:lpstr>
      <vt:lpstr>Goal of This Lab</vt:lpstr>
      <vt:lpstr>Outline</vt:lpstr>
      <vt:lpstr>Performance Requirement of 1080 HD Video</vt:lpstr>
      <vt:lpstr>Outline</vt:lpstr>
      <vt:lpstr>Software Implementation – Convolution Operation Function</vt:lpstr>
      <vt:lpstr>Software Implementation – Top-Level Function</vt:lpstr>
      <vt:lpstr>Software Implementation – Result</vt:lpstr>
      <vt:lpstr>Outline</vt:lpstr>
      <vt:lpstr>Hardware Implementation – Observation</vt:lpstr>
      <vt:lpstr>Hardware Implementation – Baseline Performance</vt:lpstr>
      <vt:lpstr>Hardware Implementation – Optimized Performance (unroll loop)</vt:lpstr>
      <vt:lpstr>Hardware Implementation – Optimized Performance (compute units)</vt:lpstr>
      <vt:lpstr>Outline</vt:lpstr>
      <vt:lpstr>Hardware Implementation – Functions in Dataflow</vt:lpstr>
      <vt:lpstr>Hardware Implementation – Top-Level Function</vt:lpstr>
      <vt:lpstr>Hardware Implementation – Function ReadFromMem</vt:lpstr>
      <vt:lpstr>Hardware Implementation – Function Window2D</vt:lpstr>
      <vt:lpstr>Hardware Implementation – Function Window2D - Window</vt:lpstr>
      <vt:lpstr>Hardware Implementation – Function Window2D – Line Buffer</vt:lpstr>
      <vt:lpstr>Hardware Implementation – Function Window2D – Code </vt:lpstr>
      <vt:lpstr>Hardware Implementation – Function Window2D – Code Part1</vt:lpstr>
      <vt:lpstr>Hardware Implementation – Function Window2D – Code Part2</vt:lpstr>
      <vt:lpstr>Hardware Implementation – Function Filter2D </vt:lpstr>
      <vt:lpstr>Hardware Implementation – Function Filter2D – Code  </vt:lpstr>
      <vt:lpstr>Hardware Implementation – Function Filter2D – Code Part1 </vt:lpstr>
      <vt:lpstr>Hardware Implementation – Function Filter2D – Code Part2 </vt:lpstr>
      <vt:lpstr>Hardware Implementation – Function WriteToMem</vt:lpstr>
      <vt:lpstr>Outline</vt:lpstr>
      <vt:lpstr>Host Optimization</vt:lpstr>
      <vt:lpstr>Outline</vt:lpstr>
      <vt:lpstr>Host Program – Command Line Arguments</vt:lpstr>
      <vt:lpstr>Host Program – Main Function</vt:lpstr>
      <vt:lpstr>Host Program – Main Function</vt:lpstr>
      <vt:lpstr>Host Program – Main Function</vt:lpstr>
      <vt:lpstr>Host Program – Main Function</vt:lpstr>
      <vt:lpstr>Host Program – Filter2DDispatcher Class</vt:lpstr>
      <vt:lpstr>Host Program – Filter2DDispatcher - Code</vt:lpstr>
      <vt:lpstr>Host Program – Filter2DRequest  Class</vt:lpstr>
      <vt:lpstr>Host Program – Filter2DRequest – Code Part1 </vt:lpstr>
      <vt:lpstr>Host Program – Filter2DRequest – Code Part2 </vt:lpstr>
      <vt:lpstr>Host Program – Filter2DRequest – Code Part3 </vt:lpstr>
      <vt:lpstr>Outline</vt:lpstr>
      <vt:lpstr>Performance Analysis – Command to Run </vt:lpstr>
      <vt:lpstr>Performance Analysis - Hardware Accelerated Result </vt:lpstr>
      <vt:lpstr>Performance Analysis – Profile Summary</vt:lpstr>
      <vt:lpstr>Performance Analysis – Application Timeline</vt:lpstr>
      <vt:lpstr>Performance Analysis – Application Timeline</vt:lpstr>
      <vt:lpstr>Outline</vt:lpstr>
      <vt:lpstr>Summary</vt:lpstr>
      <vt:lpstr>Outline</vt:lpstr>
      <vt:lpstr>Question</vt:lpstr>
      <vt:lpstr>Question</vt:lpstr>
      <vt:lpstr>Question</vt:lpstr>
      <vt:lpstr>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LabB: Convolution</dc:title>
  <dc:creator>Microsoft Office User</dc:creator>
  <cp:lastModifiedBy>Jiin Lai</cp:lastModifiedBy>
  <cp:revision>29</cp:revision>
  <dcterms:created xsi:type="dcterms:W3CDTF">2022-10-19T07:50:22Z</dcterms:created>
  <dcterms:modified xsi:type="dcterms:W3CDTF">2022-10-28T06:34:17Z</dcterms:modified>
</cp:coreProperties>
</file>